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package.core-properties+xml" PartName="/docProps/core.xml"/>
  <Override ContentType="application/binary" PartName="/ppt/metadata"/>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saveSubsetFonts="1">
  <p:sldMasterIdLst>
    <p:sldMasterId r:id="rId3" id="2147483648"/>
  </p:sldMasterIdLst>
  <p:notesMasterIdLst>
    <p:notesMasterId r:id="rId4"/>
  </p:notesMasterIdLst>
  <p:sldIdLst>
    <p:sldId r:id="rId5" id="256"/>
    <p:sldId r:id="rId6" id="257"/>
    <p:sldId r:id="rId7" id="258"/>
    <p:sldId r:id="rId8" id="259"/>
    <p:sldId r:id="rId9" id="260"/>
    <p:sldId r:id="rId10" id="261"/>
    <p:sldId r:id="rId11" id="262"/>
    <p:sldId r:id="rId12" id="263"/>
    <p:sldId r:id="rId13" id="264"/>
    <p:sldId r:id="rId14" id="265"/>
    <p:sldId r:id="rId15" id="266"/>
    <p:sldId r:id="rId16" id="267"/>
    <p:sldId r:id="rId17" id="268"/>
    <p:sldId r:id="rId18" id="269"/>
    <p:sldId r:id="rId19" id="270"/>
    <p:sldId r:id="rId20" id="271"/>
    <p:sldId r:id="rId21" id="272"/>
    <p:sldId r:id="rId22" id="273"/>
    <p:sldId r:id="rId23" id="274"/>
    <p:sldId r:id="rId24" id="275"/>
    <p:sldId r:id="rId25" id="276"/>
    <p:sldId r:id="rId26" id="277"/>
    <p:sldId r:id="rId27" id="278"/>
    <p:sldId r:id="rId28" id="279"/>
    <p:sldId r:id="rId29" id="280"/>
    <p:sldId r:id="rId30" id="281"/>
    <p:sldId r:id="rId31" id="282"/>
    <p:sldId r:id="rId32" id="283"/>
    <p:sldId r:id="rId33" id="284"/>
    <p:sldId r:id="rId34" id="285"/>
    <p:sldId r:id="rId35" id="286"/>
    <p:sldId r:id="rId36" id="287"/>
    <p:sldId r:id="rId37" id="288"/>
    <p:sldId r:id="rId38" id="289"/>
    <p:sldId r:id="rId39" id="290"/>
    <p:sldId r:id="rId40" id="291"/>
    <p:sldId r:id="rId41" id="292"/>
    <p:sldId r:id="rId42" id="293"/>
    <p:sldId r:id="rId43" id="294"/>
    <p:sldId r:id="rId44" id="295"/>
    <p:sldId r:id="rId45" id="296"/>
    <p:sldId r:id="rId46" id="297"/>
    <p:sldId r:id="rId47" id="298"/>
    <p:sldId r:id="rId48" id="299"/>
    <p:sldId r:id="rId49" id="300"/>
    <p:sldId r:id="rId50" id="301"/>
    <p:sldId r:id="rId51" id="302"/>
    <p:sldId r:id="rId52" id="303"/>
    <p:sldId r:id="rId53" id="304"/>
    <p:sldId r:id="rId54" id="305"/>
    <p:sldId r:id="rId55" id="306"/>
    <p:sldId r:id="rId56" id="307"/>
    <p:sldId r:id="rId57" id="308"/>
    <p:sldId r:id="rId58" id="309"/>
    <p:sldId r:id="rId59" id="310"/>
    <p:sldId r:id="rId60" id="311"/>
    <p:sldId r:id="rId61" id="312"/>
    <p:sldId r:id="rId62" id="313"/>
    <p:sldId r:id="rId63" id="314"/>
    <p:sldId r:id="rId64" id="315"/>
    <p:sldId r:id="rId65" id="316"/>
    <p:sldId r:id="rId66" id="317"/>
    <p:sldId r:id="rId67" id="318"/>
    <p:sldId r:id="rId68" id="319"/>
    <p:sldId r:id="rId69" id="320"/>
    <p:sldId r:id="rId70" id="321"/>
    <p:sldId r:id="rId71" id="322"/>
    <p:sldId r:id="rId72" id="323"/>
    <p:sldId r:id="rId73" id="324"/>
    <p:sldId r:id="rId74" id="325"/>
    <p:sldId r:id="rId75" id="326"/>
    <p:sldId r:id="rId76" id="327"/>
    <p:sldId r:id="rId77" id="328"/>
    <p:sldId r:id="rId78" id="329"/>
    <p:sldId r:id="rId79" id="330"/>
    <p:sldId r:id="rId80" id="331"/>
    <p:sldId r:id="rId81" id="332"/>
    <p:sldId r:id="rId82" id="333"/>
    <p:sldId r:id="rId83" id="334"/>
    <p:sldId r:id="rId84" id="335"/>
    <p:sldId r:id="rId85" id="336"/>
    <p:sldId r:id="rId86" id="337"/>
    <p:sldId r:id="rId87" id="338"/>
    <p:sldId r:id="rId88" id="339"/>
    <p:sldId r:id="rId89" id="340"/>
    <p:sldId r:id="rId90" id="341"/>
    <p:sldId r:id="rId91" id="342"/>
    <p:sldId r:id="rId92" id="343"/>
    <p:sldId r:id="rId93" id="344"/>
    <p:sldId r:id="rId94" id="345"/>
    <p:sldId r:id="rId95" id="346"/>
    <p:sldId r:id="rId96" id="347"/>
    <p:sldId r:id="rId97" id="348"/>
    <p:sldId r:id="rId98" id="349"/>
    <p:sldId r:id="rId99" id="350"/>
    <p:sldId r:id="rId100" id="351"/>
    <p:sldId r:id="rId101" id="352"/>
    <p:sldId r:id="rId102" id="353"/>
    <p:sldId r:id="rId103" id="354"/>
    <p:sldId r:id="rId104" id="355"/>
    <p:sldId r:id="rId105" id="356"/>
    <p:sldId r:id="rId106" id="357"/>
    <p:sldId r:id="rId107" id="358"/>
    <p:sldId r:id="rId108" id="359"/>
    <p:sldId r:id="rId109" id="360"/>
    <p:sldId r:id="rId110" id="361"/>
  </p:sldIdLst>
  <p:sldSz cx="9144000" cy="6858000"/>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7099300" cy="10234600"/>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showComments="0">
  <p:slideViewPr>
    <p:cSldViewPr snapToGrid="0">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00"/>
          <a:sy d="100" n="10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guideLst>
        <p:guide orient="horz" pos="2160"/>
        <p:guide pos="2880"/>
      </p:guideLst>
    </p:cSldViewPr>
  </p:slide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0" cy="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viewProps.xml" Type="http://schemas.openxmlformats.org/officeDocument/2006/relationships/viewProps"></Relationship><Relationship Id="rId3" Target="slideMasters/slideMaster1.xml" Type="http://schemas.openxmlformats.org/officeDocument/2006/relationships/slideMaster"></Relationship><Relationship Id="rId4" Target="notesMasters/notesMaster1.xml" Type="http://schemas.openxmlformats.org/officeDocument/2006/relationships/notesMaster"></Relationship><Relationship Id="rId5" Target="slides/slide1.xml" Type="http://schemas.openxmlformats.org/officeDocument/2006/relationships/slide"></Relationship><Relationship Id="rId6" Target="slides/slide2.xml" Type="http://schemas.openxmlformats.org/officeDocument/2006/relationships/slide"></Relationship><Relationship Id="rId7" Target="slides/slide3.xml" Type="http://schemas.openxmlformats.org/officeDocument/2006/relationships/slide"></Relationship><Relationship Id="rId8" Target="slides/slide4.xml" Type="http://schemas.openxmlformats.org/officeDocument/2006/relationships/slide"></Relationship><Relationship Id="rId9" Target="slides/slide5.xml" Type="http://schemas.openxmlformats.org/officeDocument/2006/relationships/slide"></Relationship><Relationship Id="rId10" Target="slides/slide6.xml" Type="http://schemas.openxmlformats.org/officeDocument/2006/relationships/slide"></Relationship><Relationship Id="rId11" Target="slides/slide7.xml" Type="http://schemas.openxmlformats.org/officeDocument/2006/relationships/slide"></Relationship><Relationship Id="rId12" Target="slides/slide8.xml" Type="http://schemas.openxmlformats.org/officeDocument/2006/relationships/slide"></Relationship><Relationship Id="rId13" Target="slides/slide9.xml" Type="http://schemas.openxmlformats.org/officeDocument/2006/relationships/slide"></Relationship><Relationship Id="rId14" Target="slides/slide10.xml" Type="http://schemas.openxmlformats.org/officeDocument/2006/relationships/slide"></Relationship><Relationship Id="rId15" Target="slides/slide11.xml" Type="http://schemas.openxmlformats.org/officeDocument/2006/relationships/slide"></Relationship><Relationship Id="rId16" Target="slides/slide12.xml" Type="http://schemas.openxmlformats.org/officeDocument/2006/relationships/slide"></Relationship><Relationship Id="rId17" Target="slides/slide13.xml" Type="http://schemas.openxmlformats.org/officeDocument/2006/relationships/slide"></Relationship><Relationship Id="rId18" Target="slides/slide14.xml" Type="http://schemas.openxmlformats.org/officeDocument/2006/relationships/slide"></Relationship><Relationship Id="rId19" Target="slides/slide15.xml" Type="http://schemas.openxmlformats.org/officeDocument/2006/relationships/slide"></Relationship><Relationship Id="rId20" Target="slides/slide16.xml" Type="http://schemas.openxmlformats.org/officeDocument/2006/relationships/slide"></Relationship><Relationship Id="rId21" Target="slides/slide17.xml" Type="http://schemas.openxmlformats.org/officeDocument/2006/relationships/slide"></Relationship><Relationship Id="rId22" Target="slides/slide18.xml" Type="http://schemas.openxmlformats.org/officeDocument/2006/relationships/slide"></Relationship><Relationship Id="rId23" Target="slides/slide19.xml" Type="http://schemas.openxmlformats.org/officeDocument/2006/relationships/slide"></Relationship><Relationship Id="rId24" Target="slides/slide20.xml" Type="http://schemas.openxmlformats.org/officeDocument/2006/relationships/slide"></Relationship><Relationship Id="rId25" Target="slides/slide21.xml" Type="http://schemas.openxmlformats.org/officeDocument/2006/relationships/slide"></Relationship><Relationship Id="rId26" Target="slides/slide22.xml" Type="http://schemas.openxmlformats.org/officeDocument/2006/relationships/slide"></Relationship><Relationship Id="rId27" Target="slides/slide23.xml" Type="http://schemas.openxmlformats.org/officeDocument/2006/relationships/slide"></Relationship><Relationship Id="rId28" Target="slides/slide24.xml" Type="http://schemas.openxmlformats.org/officeDocument/2006/relationships/slide"></Relationship><Relationship Id="rId29" Target="slides/slide25.xml" Type="http://schemas.openxmlformats.org/officeDocument/2006/relationships/slide"></Relationship><Relationship Id="rId30" Target="slides/slide26.xml" Type="http://schemas.openxmlformats.org/officeDocument/2006/relationships/slide"></Relationship><Relationship Id="rId31" Target="slides/slide27.xml" Type="http://schemas.openxmlformats.org/officeDocument/2006/relationships/slide"></Relationship><Relationship Id="rId32" Target="slides/slide28.xml" Type="http://schemas.openxmlformats.org/officeDocument/2006/relationships/slide"></Relationship><Relationship Id="rId33" Target="slides/slide29.xml" Type="http://schemas.openxmlformats.org/officeDocument/2006/relationships/slide"></Relationship><Relationship Id="rId34" Target="slides/slide30.xml" Type="http://schemas.openxmlformats.org/officeDocument/2006/relationships/slide"></Relationship><Relationship Id="rId35" Target="slides/slide31.xml" Type="http://schemas.openxmlformats.org/officeDocument/2006/relationships/slide"></Relationship><Relationship Id="rId36" Target="slides/slide32.xml" Type="http://schemas.openxmlformats.org/officeDocument/2006/relationships/slide"></Relationship><Relationship Id="rId37" Target="slides/slide33.xml" Type="http://schemas.openxmlformats.org/officeDocument/2006/relationships/slide"></Relationship><Relationship Id="rId38" Target="slides/slide34.xml" Type="http://schemas.openxmlformats.org/officeDocument/2006/relationships/slide"></Relationship><Relationship Id="rId39" Target="slides/slide35.xml" Type="http://schemas.openxmlformats.org/officeDocument/2006/relationships/slide"></Relationship><Relationship Id="rId40" Target="slides/slide36.xml" Type="http://schemas.openxmlformats.org/officeDocument/2006/relationships/slide"></Relationship><Relationship Id="rId41" Target="slides/slide37.xml" Type="http://schemas.openxmlformats.org/officeDocument/2006/relationships/slide"></Relationship><Relationship Id="rId42" Target="slides/slide38.xml" Type="http://schemas.openxmlformats.org/officeDocument/2006/relationships/slide"></Relationship><Relationship Id="rId43" Target="slides/slide39.xml" Type="http://schemas.openxmlformats.org/officeDocument/2006/relationships/slide"></Relationship><Relationship Id="rId44" Target="slides/slide40.xml" Type="http://schemas.openxmlformats.org/officeDocument/2006/relationships/slide"></Relationship><Relationship Id="rId45" Target="slides/slide41.xml" Type="http://schemas.openxmlformats.org/officeDocument/2006/relationships/slide"></Relationship><Relationship Id="rId46" Target="slides/slide42.xml" Type="http://schemas.openxmlformats.org/officeDocument/2006/relationships/slide"></Relationship><Relationship Id="rId47" Target="slides/slide43.xml" Type="http://schemas.openxmlformats.org/officeDocument/2006/relationships/slide"></Relationship><Relationship Id="rId48" Target="slides/slide44.xml" Type="http://schemas.openxmlformats.org/officeDocument/2006/relationships/slide"></Relationship><Relationship Id="rId49" Target="slides/slide45.xml" Type="http://schemas.openxmlformats.org/officeDocument/2006/relationships/slide"></Relationship><Relationship Id="rId50" Target="slides/slide46.xml" Type="http://schemas.openxmlformats.org/officeDocument/2006/relationships/slide"></Relationship><Relationship Id="rId51" Target="slides/slide47.xml" Type="http://schemas.openxmlformats.org/officeDocument/2006/relationships/slide"></Relationship><Relationship Id="rId52" Target="slides/slide48.xml" Type="http://schemas.openxmlformats.org/officeDocument/2006/relationships/slide"></Relationship><Relationship Id="rId53" Target="slides/slide49.xml" Type="http://schemas.openxmlformats.org/officeDocument/2006/relationships/slide"></Relationship><Relationship Id="rId54" Target="slides/slide50.xml" Type="http://schemas.openxmlformats.org/officeDocument/2006/relationships/slide"></Relationship><Relationship Id="rId55" Target="slides/slide51.xml" Type="http://schemas.openxmlformats.org/officeDocument/2006/relationships/slide"></Relationship><Relationship Id="rId56" Target="slides/slide52.xml" Type="http://schemas.openxmlformats.org/officeDocument/2006/relationships/slide"></Relationship><Relationship Id="rId57" Target="slides/slide53.xml" Type="http://schemas.openxmlformats.org/officeDocument/2006/relationships/slide"></Relationship><Relationship Id="rId58" Target="slides/slide54.xml" Type="http://schemas.openxmlformats.org/officeDocument/2006/relationships/slide"></Relationship><Relationship Id="rId59" Target="slides/slide55.xml" Type="http://schemas.openxmlformats.org/officeDocument/2006/relationships/slide"></Relationship><Relationship Id="rId60" Target="slides/slide56.xml" Type="http://schemas.openxmlformats.org/officeDocument/2006/relationships/slide"></Relationship><Relationship Id="rId61" Target="slides/slide57.xml" Type="http://schemas.openxmlformats.org/officeDocument/2006/relationships/slide"></Relationship><Relationship Id="rId62" Target="slides/slide58.xml" Type="http://schemas.openxmlformats.org/officeDocument/2006/relationships/slide"></Relationship><Relationship Id="rId63" Target="slides/slide59.xml" Type="http://schemas.openxmlformats.org/officeDocument/2006/relationships/slide"></Relationship><Relationship Id="rId64" Target="slides/slide60.xml" Type="http://schemas.openxmlformats.org/officeDocument/2006/relationships/slide"></Relationship><Relationship Id="rId65" Target="slides/slide61.xml" Type="http://schemas.openxmlformats.org/officeDocument/2006/relationships/slide"></Relationship><Relationship Id="rId66" Target="slides/slide62.xml" Type="http://schemas.openxmlformats.org/officeDocument/2006/relationships/slide"></Relationship><Relationship Id="rId67" Target="slides/slide63.xml" Type="http://schemas.openxmlformats.org/officeDocument/2006/relationships/slide"></Relationship><Relationship Id="rId68" Target="slides/slide64.xml" Type="http://schemas.openxmlformats.org/officeDocument/2006/relationships/slide"></Relationship><Relationship Id="rId69" Target="slides/slide65.xml" Type="http://schemas.openxmlformats.org/officeDocument/2006/relationships/slide"></Relationship><Relationship Id="rId70" Target="slides/slide66.xml" Type="http://schemas.openxmlformats.org/officeDocument/2006/relationships/slide"></Relationship><Relationship Id="rId71" Target="slides/slide67.xml" Type="http://schemas.openxmlformats.org/officeDocument/2006/relationships/slide"></Relationship><Relationship Id="rId72" Target="slides/slide68.xml" Type="http://schemas.openxmlformats.org/officeDocument/2006/relationships/slide"></Relationship><Relationship Id="rId73" Target="slides/slide69.xml" Type="http://schemas.openxmlformats.org/officeDocument/2006/relationships/slide"></Relationship><Relationship Id="rId74" Target="slides/slide70.xml" Type="http://schemas.openxmlformats.org/officeDocument/2006/relationships/slide"></Relationship><Relationship Id="rId75" Target="slides/slide71.xml" Type="http://schemas.openxmlformats.org/officeDocument/2006/relationships/slide"></Relationship><Relationship Id="rId76" Target="slides/slide72.xml" Type="http://schemas.openxmlformats.org/officeDocument/2006/relationships/slide"></Relationship><Relationship Id="rId77" Target="slides/slide73.xml" Type="http://schemas.openxmlformats.org/officeDocument/2006/relationships/slide"></Relationship><Relationship Id="rId78" Target="slides/slide74.xml" Type="http://schemas.openxmlformats.org/officeDocument/2006/relationships/slide"></Relationship><Relationship Id="rId79" Target="slides/slide75.xml" Type="http://schemas.openxmlformats.org/officeDocument/2006/relationships/slide"></Relationship><Relationship Id="rId80" Target="slides/slide76.xml" Type="http://schemas.openxmlformats.org/officeDocument/2006/relationships/slide"></Relationship><Relationship Id="rId81" Target="slides/slide77.xml" Type="http://schemas.openxmlformats.org/officeDocument/2006/relationships/slide"></Relationship><Relationship Id="rId82" Target="slides/slide78.xml" Type="http://schemas.openxmlformats.org/officeDocument/2006/relationships/slide"></Relationship><Relationship Id="rId83" Target="slides/slide79.xml" Type="http://schemas.openxmlformats.org/officeDocument/2006/relationships/slide"></Relationship><Relationship Id="rId84" Target="slides/slide80.xml" Type="http://schemas.openxmlformats.org/officeDocument/2006/relationships/slide"></Relationship><Relationship Id="rId85" Target="slides/slide81.xml" Type="http://schemas.openxmlformats.org/officeDocument/2006/relationships/slide"></Relationship><Relationship Id="rId86" Target="slides/slide82.xml" Type="http://schemas.openxmlformats.org/officeDocument/2006/relationships/slide"></Relationship><Relationship Id="rId87" Target="slides/slide83.xml" Type="http://schemas.openxmlformats.org/officeDocument/2006/relationships/slide"></Relationship><Relationship Id="rId88" Target="slides/slide84.xml" Type="http://schemas.openxmlformats.org/officeDocument/2006/relationships/slide"></Relationship><Relationship Id="rId89" Target="slides/slide85.xml" Type="http://schemas.openxmlformats.org/officeDocument/2006/relationships/slide"></Relationship><Relationship Id="rId90" Target="slides/slide86.xml" Type="http://schemas.openxmlformats.org/officeDocument/2006/relationships/slide"></Relationship><Relationship Id="rId91" Target="slides/slide87.xml" Type="http://schemas.openxmlformats.org/officeDocument/2006/relationships/slide"></Relationship><Relationship Id="rId92" Target="slides/slide88.xml" Type="http://schemas.openxmlformats.org/officeDocument/2006/relationships/slide"></Relationship><Relationship Id="rId93" Target="slides/slide89.xml" Type="http://schemas.openxmlformats.org/officeDocument/2006/relationships/slide"></Relationship><Relationship Id="rId94" Target="slides/slide90.xml" Type="http://schemas.openxmlformats.org/officeDocument/2006/relationships/slide"></Relationship><Relationship Id="rId95" Target="slides/slide91.xml" Type="http://schemas.openxmlformats.org/officeDocument/2006/relationships/slide"></Relationship><Relationship Id="rId96" Target="slides/slide92.xml" Type="http://schemas.openxmlformats.org/officeDocument/2006/relationships/slide"></Relationship><Relationship Id="rId97" Target="slides/slide93.xml" Type="http://schemas.openxmlformats.org/officeDocument/2006/relationships/slide"></Relationship><Relationship Id="rId98" Target="slides/slide94.xml" Type="http://schemas.openxmlformats.org/officeDocument/2006/relationships/slide"></Relationship><Relationship Id="rId99" Target="slides/slide95.xml" Type="http://schemas.openxmlformats.org/officeDocument/2006/relationships/slide"></Relationship><Relationship Id="rId100" Target="slides/slide96.xml" Type="http://schemas.openxmlformats.org/officeDocument/2006/relationships/slide"></Relationship><Relationship Id="rId101" Target="slides/slide97.xml" Type="http://schemas.openxmlformats.org/officeDocument/2006/relationships/slide"></Relationship><Relationship Id="rId102" Target="slides/slide98.xml" Type="http://schemas.openxmlformats.org/officeDocument/2006/relationships/slide"></Relationship><Relationship Id="rId103" Target="slides/slide99.xml" Type="http://schemas.openxmlformats.org/officeDocument/2006/relationships/slide"></Relationship><Relationship Id="rId104" Target="slides/slide100.xml" Type="http://schemas.openxmlformats.org/officeDocument/2006/relationships/slide"></Relationship><Relationship Id="rId105" Target="slides/slide101.xml" Type="http://schemas.openxmlformats.org/officeDocument/2006/relationships/slide"></Relationship><Relationship Id="rId106" Target="slides/slide102.xml" Type="http://schemas.openxmlformats.org/officeDocument/2006/relationships/slide"></Relationship><Relationship Id="rId107" Target="slides/slide103.xml" Type="http://schemas.openxmlformats.org/officeDocument/2006/relationships/slide"></Relationship><Relationship Id="rId108" Target="slides/slide104.xml" Type="http://schemas.openxmlformats.org/officeDocument/2006/relationships/slide"></Relationship><Relationship Id="rId109" Target="slides/slide105.xml" Type="http://schemas.openxmlformats.org/officeDocument/2006/relationships/slide"></Relationship><Relationship Id="rId110" Target="slides/slide106.xml" Type="http://schemas.openxmlformats.org/officeDocument/2006/relationships/slide"></Relationship><Relationship Id="rId111"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Pr>
        <a:solidFill>
          <a:schemeClr val="lt1"/>
        </a:solidFill>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Shape 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Google Shape;3;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076575" cy="5127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lvl1pPr algn="l" lvl="0" marR="0" rtl="0">
              <a:spcBef>
                <a:spcPts val="0"/>
              </a:spcBef>
              <a:spcAft>
                <a:spcPts val="0"/>
              </a:spcAft>
              <a:buClr>
                <a:schemeClr val="dk1"/>
              </a:buClr>
              <a:buSzPts val="1300"/>
              <a:buFont typeface="Arial"/>
              <a:buNone/>
              <a:defRPr b="0" cap="none" i="0" strike="noStrike" sz="1300" u="none">
                <a:solidFill>
                  <a:schemeClr val="dk1"/>
                </a:solidFill>
                <a:uFillTx/>
                <a:latin typeface="Arial"/>
                <a:ea typeface="Arial"/>
                <a:cs typeface="Arial"/>
                <a:sym typeface="Arial"/>
              </a:defRPr>
            </a:lvl1pPr>
            <a:lvl2pPr algn="l" lvl="1"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Google Shape;4;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0"/>
            <a:ext cx="3076575" cy="5127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lvl1pPr algn="r" lvl="0" marR="0" rtl="0">
              <a:spcBef>
                <a:spcPts val="0"/>
              </a:spcBef>
              <a:spcAft>
                <a:spcPts val="0"/>
              </a:spcAft>
              <a:buClr>
                <a:schemeClr val="dk1"/>
              </a:buClr>
              <a:buSzPts val="1300"/>
              <a:buFont typeface="Arial"/>
              <a:buNone/>
              <a:defRPr b="0" cap="none" i="0" strike="noStrike" sz="1300" u="none">
                <a:solidFill>
                  <a:schemeClr val="dk1"/>
                </a:solidFill>
                <a:uFillTx/>
                <a:latin typeface="Arial"/>
                <a:ea typeface="Arial"/>
                <a:cs typeface="Arial"/>
                <a:sym typeface="Arial"/>
              </a:defRPr>
            </a:lvl1pPr>
            <a:lvl2pPr algn="l" lvl="1"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Google Shape;5;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3"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Google Shape;6;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lvl1pPr algn="l" indent="-228600" lvl="0" marL="457200" marR="0" rtl="0">
              <a:spcBef>
                <a:spcPts val="540"/>
              </a:spcBef>
              <a:spcAft>
                <a:spcPts val="0"/>
              </a:spcAft>
              <a:buSzPts val="1400"/>
              <a:buNone/>
              <a:defRPr b="0" cap="none" i="0" strike="noStrike" sz="1800" u="none">
                <a:solidFill>
                  <a:schemeClr val="dk1"/>
                </a:solidFill>
                <a:uFillTx/>
                <a:latin typeface="Arial"/>
                <a:ea typeface="Arial"/>
                <a:cs typeface="Arial"/>
                <a:sym typeface="Arial"/>
              </a:defRPr>
            </a:lvl1pPr>
            <a:lvl2pPr algn="l" indent="-228600" lvl="1" marL="914400" marR="0" rtl="0">
              <a:spcBef>
                <a:spcPts val="540"/>
              </a:spcBef>
              <a:spcAft>
                <a:spcPts val="0"/>
              </a:spcAft>
              <a:buSzPts val="1400"/>
              <a:buNone/>
              <a:defRPr b="0" cap="none" i="0" strike="noStrike" sz="1800" u="none">
                <a:solidFill>
                  <a:schemeClr val="dk1"/>
                </a:solidFill>
                <a:uFillTx/>
                <a:latin typeface="Arial"/>
                <a:ea typeface="Arial"/>
                <a:cs typeface="Arial"/>
                <a:sym typeface="Arial"/>
              </a:defRPr>
            </a:lvl2pPr>
            <a:lvl3pPr algn="l" indent="-228600" lvl="2" marL="1371600" marR="0" rtl="0">
              <a:spcBef>
                <a:spcPts val="540"/>
              </a:spcBef>
              <a:spcAft>
                <a:spcPts val="0"/>
              </a:spcAft>
              <a:buSzPts val="1400"/>
              <a:buNone/>
              <a:defRPr b="0" cap="none" i="0" strike="noStrike" sz="1800" u="none">
                <a:solidFill>
                  <a:schemeClr val="dk1"/>
                </a:solidFill>
                <a:uFillTx/>
                <a:latin typeface="Arial"/>
                <a:ea typeface="Arial"/>
                <a:cs typeface="Arial"/>
                <a:sym typeface="Arial"/>
              </a:defRPr>
            </a:lvl3pPr>
            <a:lvl4pPr algn="l" indent="-228600" lvl="3" marL="1828800" marR="0" rtl="0">
              <a:spcBef>
                <a:spcPts val="540"/>
              </a:spcBef>
              <a:spcAft>
                <a:spcPts val="0"/>
              </a:spcAft>
              <a:buSzPts val="1400"/>
              <a:buNone/>
              <a:defRPr b="0" cap="none" i="0" strike="noStrike" sz="1800" u="none">
                <a:solidFill>
                  <a:schemeClr val="dk1"/>
                </a:solidFill>
                <a:uFillTx/>
                <a:latin typeface="Arial"/>
                <a:ea typeface="Arial"/>
                <a:cs typeface="Arial"/>
                <a:sym typeface="Arial"/>
              </a:defRPr>
            </a:lvl4pPr>
            <a:lvl5pPr algn="l" indent="-228600" lvl="4" marL="2286000" marR="0" rtl="0">
              <a:spcBef>
                <a:spcPts val="540"/>
              </a:spcBef>
              <a:spcAft>
                <a:spcPts val="0"/>
              </a:spcAft>
              <a:buSzPts val="1400"/>
              <a:buNone/>
              <a:defRPr b="0" cap="none" i="0" strike="noStrike" sz="1800" u="none">
                <a:solidFill>
                  <a:schemeClr val="dk1"/>
                </a:solidFill>
                <a:uFillTx/>
                <a:latin typeface="Arial"/>
                <a:ea typeface="Arial"/>
                <a:cs typeface="Arial"/>
                <a:sym typeface="Arial"/>
              </a:defRPr>
            </a:lvl5pPr>
            <a:lvl6pPr algn="l" indent="-228600" lvl="5" marL="2743200" marR="0" rtl="0">
              <a:spcBef>
                <a:spcPts val="0"/>
              </a:spcBef>
              <a:spcAft>
                <a:spcPts val="0"/>
              </a:spcAft>
              <a:buSzPts val="1400"/>
              <a:buNone/>
              <a:defRPr b="0" cap="none" i="0" strike="noStrike" sz="1800" u="none">
                <a:solidFill>
                  <a:schemeClr val="dk1"/>
                </a:solidFill>
                <a:uFillTx/>
                <a:latin typeface="Calibri"/>
                <a:ea typeface="Calibri"/>
                <a:cs typeface="Calibri"/>
                <a:sym typeface="Calibri"/>
              </a:defRPr>
            </a:lvl6pPr>
            <a:lvl7pPr algn="l" indent="-228600" lvl="6" marL="3200400" marR="0" rtl="0">
              <a:spcBef>
                <a:spcPts val="0"/>
              </a:spcBef>
              <a:spcAft>
                <a:spcPts val="0"/>
              </a:spcAft>
              <a:buSzPts val="1400"/>
              <a:buNone/>
              <a:defRPr b="0" cap="none" i="0" strike="noStrike" sz="1800" u="none">
                <a:solidFill>
                  <a:schemeClr val="dk1"/>
                </a:solidFill>
                <a:uFillTx/>
                <a:latin typeface="Calibri"/>
                <a:ea typeface="Calibri"/>
                <a:cs typeface="Calibri"/>
                <a:sym typeface="Calibri"/>
              </a:defRPr>
            </a:lvl7pPr>
            <a:lvl8pPr algn="l" indent="-228600" lvl="7" marL="3657600" marR="0" rtl="0">
              <a:spcBef>
                <a:spcPts val="0"/>
              </a:spcBef>
              <a:spcAft>
                <a:spcPts val="0"/>
              </a:spcAft>
              <a:buSzPts val="1400"/>
              <a:buNone/>
              <a:defRPr b="0" cap="none" i="0" strike="noStrike" sz="1800" u="none">
                <a:solidFill>
                  <a:schemeClr val="dk1"/>
                </a:solidFill>
                <a:uFillTx/>
                <a:latin typeface="Calibri"/>
                <a:ea typeface="Calibri"/>
                <a:cs typeface="Calibri"/>
                <a:sym typeface="Calibri"/>
              </a:defRPr>
            </a:lvl8pPr>
            <a:lvl9pPr algn="l" indent="-228600" lvl="8" marL="4114800" marR="0" rtl="0">
              <a:spcBef>
                <a:spcPts val="0"/>
              </a:spcBef>
              <a:spcAft>
                <a:spcPts val="0"/>
              </a:spcAft>
              <a:buSzPts val="1400"/>
              <a:buNone/>
              <a:defRPr b="0" cap="none" i="0" strike="noStrike" sz="1800" u="none">
                <a:solidFill>
                  <a:schemeClr val="dk1"/>
                </a:solidFill>
                <a:uFillTx/>
                <a:latin typeface="Calibri"/>
                <a:ea typeface="Calibri"/>
                <a:cs typeface="Calibri"/>
                <a:sym typeface="Calibri"/>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Google Shape;7;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lvl1pPr algn="l" lvl="0" marR="0" rtl="0">
              <a:spcBef>
                <a:spcPts val="0"/>
              </a:spcBef>
              <a:spcAft>
                <a:spcPts val="0"/>
              </a:spcAft>
              <a:buClr>
                <a:schemeClr val="dk1"/>
              </a:buClr>
              <a:buSzPts val="1300"/>
              <a:buFont typeface="Arial"/>
              <a:buNone/>
              <a:defRPr b="0" cap="none" i="0" strike="noStrike" sz="1300" u="none">
                <a:solidFill>
                  <a:schemeClr val="dk1"/>
                </a:solidFill>
                <a:uFillTx/>
                <a:latin typeface="Arial"/>
                <a:ea typeface="Arial"/>
                <a:cs typeface="Arial"/>
                <a:sym typeface="Arial"/>
              </a:defRPr>
            </a:lvl1pPr>
            <a:lvl2pPr algn="l" lvl="1"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Google Shape;8;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b="0" cap="none" i="0" lang="en-US" strike="noStrike" sz="1300" u="none">
                <a:solidFill>
                  <a:schemeClr val="dk1"/>
                </a:solidFill>
                <a:uFillTx/>
                <a:latin typeface="Arial"/>
                <a:ea typeface="Arial"/>
                <a:cs typeface="Arial"/>
                <a:sym typeface="Arial"/>
              </a:rPr>
              <a:t>‹#›</a:t>
            </a:fld>
            <a:endParaRPr b="0" cap="none" i="0" strike="noStrike" sz="1300" u="none">
              <a:solidFill>
                <a:schemeClr val="dk1"/>
              </a:solidFill>
              <a:uFillTx/>
              <a:latin typeface="Arial"/>
              <a:ea typeface="Arial"/>
              <a:cs typeface="Arial"/>
              <a:sym typeface="Arial"/>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dk2" folHlink="folHlink" hlink="hlink" tx1="dk1" tx2="lt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0.xml.rels><?xml version="1.0" standalone="yes" ?><Relationships xmlns="http://schemas.openxmlformats.org/package/2006/relationships"><Relationship Id="rId1" Target="../slides/slide10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1.xml.rels><?xml version="1.0" standalone="yes" ?><Relationships xmlns="http://schemas.openxmlformats.org/package/2006/relationships"><Relationship Id="rId1" Target="../slides/slide10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2.xml.rels><?xml version="1.0" standalone="yes" ?><Relationships xmlns="http://schemas.openxmlformats.org/package/2006/relationships"><Relationship Id="rId1" Target="../slides/slide10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3.xml.rels><?xml version="1.0" standalone="yes" ?><Relationships xmlns="http://schemas.openxmlformats.org/package/2006/relationships"><Relationship Id="rId1" Target="../slides/slide10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4.xml.rels><?xml version="1.0" standalone="yes" ?><Relationships xmlns="http://schemas.openxmlformats.org/package/2006/relationships"><Relationship Id="rId1" Target="../slides/slide10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5.xml.rels><?xml version="1.0" standalone="yes" ?><Relationships xmlns="http://schemas.openxmlformats.org/package/2006/relationships"><Relationship Id="rId1" Target="../slides/slide10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6.xml.rels><?xml version="1.0" standalone="yes" ?><Relationships xmlns="http://schemas.openxmlformats.org/package/2006/relationships"><Relationship Id="rId1" Target="../slides/slide10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3.xml.rels><?xml version="1.0" standalone="yes" ?><Relationships xmlns="http://schemas.openxmlformats.org/package/2006/relationships"><Relationship Id="rId1" Target="../slides/slide1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4.xml.rels><?xml version="1.0" standalone="yes" ?><Relationships xmlns="http://schemas.openxmlformats.org/package/2006/relationships"><Relationship Id="rId1" Target="../slides/slide1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5.xml.rels><?xml version="1.0" standalone="yes" ?><Relationships xmlns="http://schemas.openxmlformats.org/package/2006/relationships"><Relationship Id="rId1" Target="../slides/slide1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6.xml.rels><?xml version="1.0" standalone="yes" ?><Relationships xmlns="http://schemas.openxmlformats.org/package/2006/relationships"><Relationship Id="rId1" Target="../slides/slide1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7.xml.rels><?xml version="1.0" standalone="yes" ?><Relationships xmlns="http://schemas.openxmlformats.org/package/2006/relationships"><Relationship Id="rId1" Target="../slides/slide1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8.xml.rels><?xml version="1.0" standalone="yes" ?><Relationships xmlns="http://schemas.openxmlformats.org/package/2006/relationships"><Relationship Id="rId1" Target="../slides/slide1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9.xml.rels><?xml version="1.0" standalone="yes" ?><Relationships xmlns="http://schemas.openxmlformats.org/package/2006/relationships"><Relationship Id="rId1" Target="../slides/slide1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0.xml.rels><?xml version="1.0" standalone="yes" ?><Relationships xmlns="http://schemas.openxmlformats.org/package/2006/relationships"><Relationship Id="rId1" Target="../slides/slide2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1.xml.rels><?xml version="1.0" standalone="yes" ?><Relationships xmlns="http://schemas.openxmlformats.org/package/2006/relationships"><Relationship Id="rId1" Target="../slides/slide2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2.xml.rels><?xml version="1.0" standalone="yes" ?><Relationships xmlns="http://schemas.openxmlformats.org/package/2006/relationships"><Relationship Id="rId1" Target="../slides/slide2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3.xml.rels><?xml version="1.0" standalone="yes" ?><Relationships xmlns="http://schemas.openxmlformats.org/package/2006/relationships"><Relationship Id="rId1" Target="../slides/slide2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4.xml.rels><?xml version="1.0" standalone="yes" ?><Relationships xmlns="http://schemas.openxmlformats.org/package/2006/relationships"><Relationship Id="rId1" Target="../slides/slide2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5.xml.rels><?xml version="1.0" standalone="yes" ?><Relationships xmlns="http://schemas.openxmlformats.org/package/2006/relationships"><Relationship Id="rId1" Target="../slides/slide2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6.xml.rels><?xml version="1.0" standalone="yes" ?><Relationships xmlns="http://schemas.openxmlformats.org/package/2006/relationships"><Relationship Id="rId1" Target="../slides/slide2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7.xml.rels><?xml version="1.0" standalone="yes" ?><Relationships xmlns="http://schemas.openxmlformats.org/package/2006/relationships"><Relationship Id="rId1" Target="../slides/slide2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8.xml.rels><?xml version="1.0" standalone="yes" ?><Relationships xmlns="http://schemas.openxmlformats.org/package/2006/relationships"><Relationship Id="rId1" Target="../slides/slide2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9.xml.rels><?xml version="1.0" standalone="yes" ?><Relationships xmlns="http://schemas.openxmlformats.org/package/2006/relationships"><Relationship Id="rId1" Target="../slides/slide2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0.xml.rels><?xml version="1.0" standalone="yes" ?><Relationships xmlns="http://schemas.openxmlformats.org/package/2006/relationships"><Relationship Id="rId1" Target="../slides/slide3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1.xml.rels><?xml version="1.0" standalone="yes" ?><Relationships xmlns="http://schemas.openxmlformats.org/package/2006/relationships"><Relationship Id="rId1" Target="../slides/slide3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2.xml.rels><?xml version="1.0" standalone="yes" ?><Relationships xmlns="http://schemas.openxmlformats.org/package/2006/relationships"><Relationship Id="rId1" Target="../slides/slide3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3.xml.rels><?xml version="1.0" standalone="yes" ?><Relationships xmlns="http://schemas.openxmlformats.org/package/2006/relationships"><Relationship Id="rId1" Target="../slides/slide3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4.xml.rels><?xml version="1.0" standalone="yes" ?><Relationships xmlns="http://schemas.openxmlformats.org/package/2006/relationships"><Relationship Id="rId1" Target="../slides/slide3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5.xml.rels><?xml version="1.0" standalone="yes" ?><Relationships xmlns="http://schemas.openxmlformats.org/package/2006/relationships"><Relationship Id="rId1" Target="../slides/slide3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6.xml.rels><?xml version="1.0" standalone="yes" ?><Relationships xmlns="http://schemas.openxmlformats.org/package/2006/relationships"><Relationship Id="rId1" Target="../slides/slide3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7.xml.rels><?xml version="1.0" standalone="yes" ?><Relationships xmlns="http://schemas.openxmlformats.org/package/2006/relationships"><Relationship Id="rId1" Target="../slides/slide3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8.xml.rels><?xml version="1.0" standalone="yes" ?><Relationships xmlns="http://schemas.openxmlformats.org/package/2006/relationships"><Relationship Id="rId1" Target="../slides/slide3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9.xml.rels><?xml version="1.0" standalone="yes" ?><Relationships xmlns="http://schemas.openxmlformats.org/package/2006/relationships"><Relationship Id="rId1" Target="../slides/slide3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0.xml.rels><?xml version="1.0" standalone="yes" ?><Relationships xmlns="http://schemas.openxmlformats.org/package/2006/relationships"><Relationship Id="rId1" Target="../slides/slide4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1.xml.rels><?xml version="1.0" standalone="yes" ?><Relationships xmlns="http://schemas.openxmlformats.org/package/2006/relationships"><Relationship Id="rId1" Target="../slides/slide4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2.xml.rels><?xml version="1.0" standalone="yes" ?><Relationships xmlns="http://schemas.openxmlformats.org/package/2006/relationships"><Relationship Id="rId1" Target="../slides/slide4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3.xml.rels><?xml version="1.0" standalone="yes" ?><Relationships xmlns="http://schemas.openxmlformats.org/package/2006/relationships"><Relationship Id="rId1" Target="../slides/slide4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4.xml.rels><?xml version="1.0" standalone="yes" ?><Relationships xmlns="http://schemas.openxmlformats.org/package/2006/relationships"><Relationship Id="rId1" Target="../slides/slide4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5.xml.rels><?xml version="1.0" standalone="yes" ?><Relationships xmlns="http://schemas.openxmlformats.org/package/2006/relationships"><Relationship Id="rId1" Target="../slides/slide4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6.xml.rels><?xml version="1.0" standalone="yes" ?><Relationships xmlns="http://schemas.openxmlformats.org/package/2006/relationships"><Relationship Id="rId1" Target="../slides/slide4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7.xml.rels><?xml version="1.0" standalone="yes" ?><Relationships xmlns="http://schemas.openxmlformats.org/package/2006/relationships"><Relationship Id="rId1" Target="../slides/slide4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8.xml.rels><?xml version="1.0" standalone="yes" ?><Relationships xmlns="http://schemas.openxmlformats.org/package/2006/relationships"><Relationship Id="rId1" Target="../slides/slide4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9.xml.rels><?xml version="1.0" standalone="yes" ?><Relationships xmlns="http://schemas.openxmlformats.org/package/2006/relationships"><Relationship Id="rId1" Target="../slides/slide4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0.xml.rels><?xml version="1.0" standalone="yes" ?><Relationships xmlns="http://schemas.openxmlformats.org/package/2006/relationships"><Relationship Id="rId1" Target="../slides/slide5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1.xml.rels><?xml version="1.0" standalone="yes" ?><Relationships xmlns="http://schemas.openxmlformats.org/package/2006/relationships"><Relationship Id="rId1" Target="../slides/slide5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2.xml.rels><?xml version="1.0" standalone="yes" ?><Relationships xmlns="http://schemas.openxmlformats.org/package/2006/relationships"><Relationship Id="rId1" Target="../slides/slide5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3.xml.rels><?xml version="1.0" standalone="yes" ?><Relationships xmlns="http://schemas.openxmlformats.org/package/2006/relationships"><Relationship Id="rId1" Target="../slides/slide5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4.xml.rels><?xml version="1.0" standalone="yes" ?><Relationships xmlns="http://schemas.openxmlformats.org/package/2006/relationships"><Relationship Id="rId1" Target="../slides/slide5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5.xml.rels><?xml version="1.0" standalone="yes" ?><Relationships xmlns="http://schemas.openxmlformats.org/package/2006/relationships"><Relationship Id="rId1" Target="../slides/slide5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6.xml.rels><?xml version="1.0" standalone="yes" ?><Relationships xmlns="http://schemas.openxmlformats.org/package/2006/relationships"><Relationship Id="rId1" Target="../slides/slide5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7.xml.rels><?xml version="1.0" standalone="yes" ?><Relationships xmlns="http://schemas.openxmlformats.org/package/2006/relationships"><Relationship Id="rId1" Target="../slides/slide5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8.xml.rels><?xml version="1.0" standalone="yes" ?><Relationships xmlns="http://schemas.openxmlformats.org/package/2006/relationships"><Relationship Id="rId1" Target="../slides/slide5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9.xml.rels><?xml version="1.0" standalone="yes" ?><Relationships xmlns="http://schemas.openxmlformats.org/package/2006/relationships"><Relationship Id="rId1" Target="../slides/slide5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0.xml.rels><?xml version="1.0" standalone="yes" ?><Relationships xmlns="http://schemas.openxmlformats.org/package/2006/relationships"><Relationship Id="rId1" Target="../slides/slide6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1.xml.rels><?xml version="1.0" standalone="yes" ?><Relationships xmlns="http://schemas.openxmlformats.org/package/2006/relationships"><Relationship Id="rId1" Target="../slides/slide6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2.xml.rels><?xml version="1.0" standalone="yes" ?><Relationships xmlns="http://schemas.openxmlformats.org/package/2006/relationships"><Relationship Id="rId1" Target="../slides/slide6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3.xml.rels><?xml version="1.0" standalone="yes" ?><Relationships xmlns="http://schemas.openxmlformats.org/package/2006/relationships"><Relationship Id="rId1" Target="../slides/slide6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4.xml.rels><?xml version="1.0" standalone="yes" ?><Relationships xmlns="http://schemas.openxmlformats.org/package/2006/relationships"><Relationship Id="rId1" Target="../slides/slide6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5.xml.rels><?xml version="1.0" standalone="yes" ?><Relationships xmlns="http://schemas.openxmlformats.org/package/2006/relationships"><Relationship Id="rId1" Target="../slides/slide6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6.xml.rels><?xml version="1.0" standalone="yes" ?><Relationships xmlns="http://schemas.openxmlformats.org/package/2006/relationships"><Relationship Id="rId1" Target="../slides/slide6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7.xml.rels><?xml version="1.0" standalone="yes" ?><Relationships xmlns="http://schemas.openxmlformats.org/package/2006/relationships"><Relationship Id="rId1" Target="../slides/slide6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8.xml.rels><?xml version="1.0" standalone="yes" ?><Relationships xmlns="http://schemas.openxmlformats.org/package/2006/relationships"><Relationship Id="rId1" Target="../slides/slide6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9.xml.rels><?xml version="1.0" standalone="yes" ?><Relationships xmlns="http://schemas.openxmlformats.org/package/2006/relationships"><Relationship Id="rId1" Target="../slides/slide6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0.xml.rels><?xml version="1.0" standalone="yes" ?><Relationships xmlns="http://schemas.openxmlformats.org/package/2006/relationships"><Relationship Id="rId1" Target="../slides/slide7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1.xml.rels><?xml version="1.0" standalone="yes" ?><Relationships xmlns="http://schemas.openxmlformats.org/package/2006/relationships"><Relationship Id="rId1" Target="../slides/slide7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2.xml.rels><?xml version="1.0" standalone="yes" ?><Relationships xmlns="http://schemas.openxmlformats.org/package/2006/relationships"><Relationship Id="rId1" Target="../slides/slide7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3.xml.rels><?xml version="1.0" standalone="yes" ?><Relationships xmlns="http://schemas.openxmlformats.org/package/2006/relationships"><Relationship Id="rId1" Target="../slides/slide7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4.xml.rels><?xml version="1.0" standalone="yes" ?><Relationships xmlns="http://schemas.openxmlformats.org/package/2006/relationships"><Relationship Id="rId1" Target="../slides/slide7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5.xml.rels><?xml version="1.0" standalone="yes" ?><Relationships xmlns="http://schemas.openxmlformats.org/package/2006/relationships"><Relationship Id="rId1" Target="../slides/slide7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6.xml.rels><?xml version="1.0" standalone="yes" ?><Relationships xmlns="http://schemas.openxmlformats.org/package/2006/relationships"><Relationship Id="rId1" Target="../slides/slide7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7.xml.rels><?xml version="1.0" standalone="yes" ?><Relationships xmlns="http://schemas.openxmlformats.org/package/2006/relationships"><Relationship Id="rId1" Target="../slides/slide7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8.xml.rels><?xml version="1.0" standalone="yes" ?><Relationships xmlns="http://schemas.openxmlformats.org/package/2006/relationships"><Relationship Id="rId1" Target="../slides/slide7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9.xml.rels><?xml version="1.0" standalone="yes" ?><Relationships xmlns="http://schemas.openxmlformats.org/package/2006/relationships"><Relationship Id="rId1" Target="../slides/slide7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0.xml.rels><?xml version="1.0" standalone="yes" ?><Relationships xmlns="http://schemas.openxmlformats.org/package/2006/relationships"><Relationship Id="rId1" Target="../slides/slide8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1.xml.rels><?xml version="1.0" standalone="yes" ?><Relationships xmlns="http://schemas.openxmlformats.org/package/2006/relationships"><Relationship Id="rId1" Target="../slides/slide8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2.xml.rels><?xml version="1.0" standalone="yes" ?><Relationships xmlns="http://schemas.openxmlformats.org/package/2006/relationships"><Relationship Id="rId1" Target="../slides/slide8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3.xml.rels><?xml version="1.0" standalone="yes" ?><Relationships xmlns="http://schemas.openxmlformats.org/package/2006/relationships"><Relationship Id="rId1" Target="../slides/slide8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4.xml.rels><?xml version="1.0" standalone="yes" ?><Relationships xmlns="http://schemas.openxmlformats.org/package/2006/relationships"><Relationship Id="rId1" Target="../slides/slide8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5.xml.rels><?xml version="1.0" standalone="yes" ?><Relationships xmlns="http://schemas.openxmlformats.org/package/2006/relationships"><Relationship Id="rId1" Target="../slides/slide8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6.xml.rels><?xml version="1.0" standalone="yes" ?><Relationships xmlns="http://schemas.openxmlformats.org/package/2006/relationships"><Relationship Id="rId1" Target="../slides/slide8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7.xml.rels><?xml version="1.0" standalone="yes" ?><Relationships xmlns="http://schemas.openxmlformats.org/package/2006/relationships"><Relationship Id="rId1" Target="../slides/slide8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8.xml.rels><?xml version="1.0" standalone="yes" ?><Relationships xmlns="http://schemas.openxmlformats.org/package/2006/relationships"><Relationship Id="rId1" Target="../slides/slide8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9.xml.rels><?xml version="1.0" standalone="yes" ?><Relationships xmlns="http://schemas.openxmlformats.org/package/2006/relationships"><Relationship Id="rId1" Target="../slides/slide8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0.xml.rels><?xml version="1.0" standalone="yes" ?><Relationships xmlns="http://schemas.openxmlformats.org/package/2006/relationships"><Relationship Id="rId1" Target="../slides/slide9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1.xml.rels><?xml version="1.0" standalone="yes" ?><Relationships xmlns="http://schemas.openxmlformats.org/package/2006/relationships"><Relationship Id="rId1" Target="../slides/slide9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2.xml.rels><?xml version="1.0" standalone="yes" ?><Relationships xmlns="http://schemas.openxmlformats.org/package/2006/relationships"><Relationship Id="rId1" Target="../slides/slide9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3.xml.rels><?xml version="1.0" standalone="yes" ?><Relationships xmlns="http://schemas.openxmlformats.org/package/2006/relationships"><Relationship Id="rId1" Target="../slides/slide9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4.xml.rels><?xml version="1.0" standalone="yes" ?><Relationships xmlns="http://schemas.openxmlformats.org/package/2006/relationships"><Relationship Id="rId1" Target="../slides/slide9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5.xml.rels><?xml version="1.0" standalone="yes" ?><Relationships xmlns="http://schemas.openxmlformats.org/package/2006/relationships"><Relationship Id="rId1" Target="../slides/slide9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6.xml.rels><?xml version="1.0" standalone="yes" ?><Relationships xmlns="http://schemas.openxmlformats.org/package/2006/relationships"><Relationship Id="rId1" Target="../slides/slide9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7.xml.rels><?xml version="1.0" standalone="yes" ?><Relationships xmlns="http://schemas.openxmlformats.org/package/2006/relationships"><Relationship Id="rId1" Target="../slides/slide9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8.xml.rels><?xml version="1.0" standalone="yes" ?><Relationships xmlns="http://schemas.openxmlformats.org/package/2006/relationships"><Relationship Id="rId1" Target="../slides/slide9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9.xml.rels><?xml version="1.0" standalone="yes" ?><Relationships xmlns="http://schemas.openxmlformats.org/package/2006/relationships"><Relationship Id="rId1" Target="../slides/slide99.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1" name="Shape 1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2" name="Google Shape;102;p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3" name="Google Shape;103;p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1" name="Shape 1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2" name="Google Shape;172;p1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3" name="Google Shape;173;p1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4" name="Google Shape;174;p1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5" name="Shape 8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6" name="Google Shape;876;p10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7" name="Google Shape;877;p10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3" name="Shape 88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4" name="Google Shape;884;p10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5" name="Google Shape;885;p10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6" name="Google Shape;886;p10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1" name="Shape 89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2" name="Google Shape;892;p10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3" name="Google Shape;893;p10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4" name="Google Shape;894;p10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9" name="Shape 89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0" name="Google Shape;900;p10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1" name="Google Shape;901;p10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2" name="Google Shape;902;p10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7" name="Shape 90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8" name="Google Shape;908;p10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9" name="Google Shape;909;p10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7" name="Shape 9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8" name="Google Shape;918;p10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9" name="Google Shape;919;p10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0" name="Google Shape;920;p10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5" name="Shape 9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6" name="Google Shape;926;p10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7" name="Google Shape;927;p10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8" name="Google Shape;928;p10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0" name="Shape 18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1" name="Google Shape;181;p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2" name="Google Shape;182;p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7" name="Shape 1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8" name="Google Shape;188;p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9" name="Google Shape;189;p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3" name="Shape 1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4" name="Google Shape;194;p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5" name="Google Shape;195;p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1" name="Shape 2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2" name="Google Shape;202;p1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3" name="Google Shape;203;p1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0" name="Shape 21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1" name="Google Shape;211;p1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2" name="Google Shape;212;p1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8" name="Shape 21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9" name="Google Shape;219;p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0" name="Google Shape;220;p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6" name="Shape 2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7" name="Google Shape;227;p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8" name="Google Shape;228;p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4" name="Shape 23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 name="Google Shape;235;p1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6" name="Google Shape;236;p1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2" name="Shape 2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3" name="Google Shape;243;p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4" name="Google Shape;244;p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9" name="Shape 10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0" name="Google Shape;110;p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b="0" cap="none" i="0" lang="en-US" strike="noStrike" sz="1300" u="none">
                <a:solidFill>
                  <a:schemeClr val="dk1"/>
                </a:solidFill>
                <a:uFillTx/>
                <a:latin typeface="Arial"/>
                <a:ea typeface="Arial"/>
                <a:cs typeface="Arial"/>
                <a:sym typeface="Arial"/>
              </a:rPr>
              <a:t>‹#›</a:t>
            </a:fld>
            <a:endParaRPr b="0" cap="none" i="0" strike="noStrike" sz="13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1" name="Google Shape;111;p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2" name="Google Shape;112;p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7" name="Shape 24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8" name="Google Shape;248;p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9" name="Google Shape;249;p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7" name="Shape 2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8" name="Google Shape;258;p2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9" name="Google Shape;259;p2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4" name="Shape 2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5" name="Google Shape;265;p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 name="Google Shape;266;p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0" name="Shape 27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1" name="Google Shape;271;p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2" name="Google Shape;272;p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8" name="Shape 2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9" name="Google Shape;279;p2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0" name="Google Shape;280;p2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6" name="Shape 2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7" name="Google Shape;287;p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8" name="Google Shape;288;p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3" name="Shape 2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4" name="Google Shape;294;p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5" name="Google Shape;295;p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6" name="Google Shape;296;p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1" name="Shape 3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2" name="Google Shape;302;p2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3" name="Google Shape;303;p2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6" name="Shape 30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7" name="Google Shape;307;p2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8" name="Google Shape;308;p2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5" name="Shape 31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6" name="Google Shape;316;p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7" name="Google Shape;317;p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8" name="Google Shape;318;p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7" name="Shape 1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8" name="Google Shape;118;p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b="0" cap="none" i="0" lang="en-US" strike="noStrike" sz="1300" u="none">
                <a:solidFill>
                  <a:schemeClr val="dk1"/>
                </a:solidFill>
                <a:uFillTx/>
                <a:latin typeface="Arial"/>
                <a:ea typeface="Arial"/>
                <a:cs typeface="Arial"/>
                <a:sym typeface="Arial"/>
              </a:rPr>
              <a:t>‹#›</a:t>
            </a:fld>
            <a:endParaRPr b="0" cap="none" i="0" strike="noStrike" sz="13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9" name="Google Shape;119;p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0" name="Google Shape;120;p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3" name="Shape 32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4" name="Google Shape;324;p3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5" name="Google Shape;325;p3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6" name="Google Shape;326;p3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1" name="Shape 33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2" name="Google Shape;332;p3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3" name="Google Shape;333;p3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4" name="Google Shape;334;p3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9" name="Shape 33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0" name="Google Shape;340;p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1" name="Google Shape;341;p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2" name="Google Shape;342;p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7" name="Shape 34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8" name="Google Shape;348;p3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9" name="Google Shape;349;p3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0" name="Google Shape;350;p3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5" name="Shape 35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6" name="Google Shape;356;p3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7" name="Google Shape;357;p3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8" name="Google Shape;358;p3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2" name="Shape 36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3" name="Google Shape;363;p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4" name="Google Shape;364;p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5" name="Google Shape;365;p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0" name="Shape 37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1" name="Google Shape;371;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076575" cy="5127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marR="0" rtl="0">
              <a:spcBef>
                <a:spcPts val="0"/>
              </a:spcBef>
              <a:spcAft>
                <a:spcPts val="0"/>
              </a:spcAft>
              <a:buClr>
                <a:schemeClr val="dk1"/>
              </a:buClr>
              <a:buSzPts val="1300"/>
              <a:buFont typeface="Arial"/>
              <a:buNone/>
            </a:pPr>
            <a:r>
              <a:rPr lang="en-US" sz="1300">
                <a:solidFill>
                  <a:schemeClr val="dk1"/>
                </a:solidFill>
                <a:uFillTx/>
                <a:latin typeface="Arial"/>
                <a:ea typeface="Arial"/>
                <a:cs typeface="Arial"/>
                <a:sym typeface="Arial"/>
              </a:rPr>
              <a:t>ทางเลือกสังคม: สู่กระบวนทัศน์ใหม่แห่งการร่วมมือกัน</a:t>
            </a:r>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2" name="Google Shape;372;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3" name="Google Shape;373;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3"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4" name="Google Shape;374;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9613" y="4860925"/>
            <a:ext cx="5680075" cy="46069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9500" lIns="99025" rIns="99025" spcFirstLastPara="1" tIns="49500"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5" name="Google Shape;375;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9500" lIns="99025" rIns="99025" spcFirstLastPara="1" tIns="49500" wrap="square">
            <a:noAutofit/>
          </a:bodyPr>
          <a:lstStyle/>
          <a:p>
            <a:pPr algn="r" indent="0" lvl="0" marL="0" marR="0" rtl="0">
              <a:spcBef>
                <a:spcPts val="0"/>
              </a:spcBef>
              <a:spcAft>
                <a:spcPts val="0"/>
              </a:spcAft>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1" name="Shape 38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2" name="Google Shape;382;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076575" cy="5127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marR="0" rtl="0">
              <a:spcBef>
                <a:spcPts val="0"/>
              </a:spcBef>
              <a:spcAft>
                <a:spcPts val="0"/>
              </a:spcAft>
              <a:buClr>
                <a:schemeClr val="dk1"/>
              </a:buClr>
              <a:buSzPts val="1300"/>
              <a:buFont typeface="Arial"/>
              <a:buNone/>
            </a:pPr>
            <a:r>
              <a:rPr lang="en-US" sz="1300">
                <a:solidFill>
                  <a:schemeClr val="dk1"/>
                </a:solidFill>
                <a:uFillTx/>
                <a:latin typeface="Arial"/>
                <a:ea typeface="Arial"/>
                <a:cs typeface="Arial"/>
                <a:sym typeface="Arial"/>
              </a:rPr>
              <a:t>ทางเลือกสังคม: สู่กระบวนทัศน์ใหม่แห่งการร่วมมือกัน</a:t>
            </a:r>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3" name="Google Shape;383;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4" name="Google Shape;384;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3"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5" name="Google Shape;385;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9613" y="4860925"/>
            <a:ext cx="5680075" cy="46069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9500" lIns="99025" rIns="99025" spcFirstLastPara="1" tIns="49500"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6" name="Google Shape;386;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9500" lIns="99025" rIns="99025" spcFirstLastPara="1" tIns="49500" wrap="square">
            <a:noAutofit/>
          </a:bodyPr>
          <a:lstStyle/>
          <a:p>
            <a:pPr algn="r" indent="0" lvl="0" marL="0" marR="0" rtl="0">
              <a:spcBef>
                <a:spcPts val="0"/>
              </a:spcBef>
              <a:spcAft>
                <a:spcPts val="0"/>
              </a:spcAft>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3" name="Shape 3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4" name="Google Shape;394;p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5" name="Google Shape;395;p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1" name="Shape 4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2" name="Google Shape;402;p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3" name="Google Shape;403;p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5" name="Shape 1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Google Shape;126;p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b="0" cap="none" i="0" lang="en-US" strike="noStrike" sz="1300" u="none">
                <a:solidFill>
                  <a:schemeClr val="dk1"/>
                </a:solidFill>
                <a:uFillTx/>
                <a:latin typeface="Arial"/>
                <a:ea typeface="Arial"/>
                <a:cs typeface="Arial"/>
                <a:sym typeface="Arial"/>
              </a:rPr>
              <a:t>‹#›</a:t>
            </a:fld>
            <a:endParaRPr b="0" cap="none" i="0" strike="noStrike" sz="13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7" name="Google Shape;127;p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8" name="Google Shape;128;p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8" name="Shape 4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 name="Google Shape;409;p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0" name="Google Shape;410;p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7" name="Shape 4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8" name="Google Shape;418;p4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9" name="Google Shape;419;p4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6" name="Shape 4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7" name="Google Shape;427;p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8" name="Google Shape;428;p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3" name="Shape 4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4" name="Google Shape;434;p4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5" name="Google Shape;435;p4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8" name="Shape 43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9" name="Google Shape;439;p4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0" name="Google Shape;440;p4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4" name="Shape 44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5" name="Google Shape;445;p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6" name="Google Shape;446;p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0" name="Shape 4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1" name="Google Shape;451;p4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2" name="Google Shape;452;p4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7" name="Shape 4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8" name="Google Shape;458;p4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9" name="Google Shape;459;p4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3" name="Shape 46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4" name="Google Shape;464;p4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5" name="Google Shape;465;p4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8" name="Shape 4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9" name="Google Shape;479;p4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0" name="Google Shape;480;p4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1" name="Google Shape;481;p4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3" name="Shape 1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4" name="Google Shape;134;p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5" name="Google Shape;135;p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7" name="Shape 4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8" name="Google Shape;488;p5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9" name="Google Shape;489;p5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0" name="Google Shape;490;p5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6" name="Shape 4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7" name="Google Shape;497;p5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8" name="Google Shape;498;p5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9" name="Google Shape;499;p5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5" name="Shape 50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6" name="Google Shape;506;p5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7" name="Google Shape;507;p5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2" name="Shape 51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3" name="Google Shape;513;p5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4" name="Google Shape;514;p5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5" name="Google Shape;515;p5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6" name="Shape 5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7" name="Google Shape;527;p5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8" name="Google Shape;528;p5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1" name="Shape 53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2" name="Google Shape;532;p5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3" name="Google Shape;533;p5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8" name="Shape 53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9" name="Google Shape;539;p5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0" name="Google Shape;540;p5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1" name="Google Shape;541;p5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6" name="Shape 54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7" name="Google Shape;547;p5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8" name="Google Shape;548;p5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3" name="Shape 5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4" name="Google Shape;554;p5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076575" cy="5127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marR="0" rtl="0">
              <a:spcBef>
                <a:spcPts val="0"/>
              </a:spcBef>
              <a:spcAft>
                <a:spcPts val="0"/>
              </a:spcAft>
              <a:buClr>
                <a:schemeClr val="dk1"/>
              </a:buClr>
              <a:buSzPts val="1300"/>
              <a:buFont typeface="Arial"/>
              <a:buNone/>
            </a:pPr>
            <a:r>
              <a:rPr lang="en-US" sz="1300">
                <a:solidFill>
                  <a:schemeClr val="dk1"/>
                </a:solidFill>
                <a:uFillTx/>
                <a:latin typeface="Arial"/>
                <a:ea typeface="Arial"/>
                <a:cs typeface="Arial"/>
                <a:sym typeface="Arial"/>
              </a:rPr>
              <a:t>ทางเลือกสังคม: สู่กระบวนทัศน์ใหม่แห่งการร่วมมือกัน</a:t>
            </a:r>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5" name="Google Shape;555;p5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6" name="Google Shape;556;p5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3"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7" name="Google Shape;557;p5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9613" y="4860925"/>
            <a:ext cx="5680075" cy="46069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9500" lIns="99025" rIns="99025" spcFirstLastPara="1" tIns="49500"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8" name="Google Shape;558;p5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9500" lIns="99025" rIns="99025" spcFirstLastPara="1" tIns="49500" wrap="square">
            <a:noAutofit/>
          </a:bodyPr>
          <a:lstStyle/>
          <a:p>
            <a:pPr algn="r" indent="0" lvl="0" marL="0" marR="0" rtl="0">
              <a:spcBef>
                <a:spcPts val="0"/>
              </a:spcBef>
              <a:spcAft>
                <a:spcPts val="0"/>
              </a:spcAft>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3" name="Shape 56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4" name="Google Shape;564;p5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5" name="Google Shape;565;p5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6" name="Google Shape;566;p5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0" name="Shape 14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1" name="Google Shape;141;p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2" name="Google Shape;142;p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1" name="Shape 5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2" name="Google Shape;572;p6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3" name="Google Shape;573;p6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4" name="Google Shape;574;p6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9" name="Shape 57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0" name="Google Shape;580;p6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1" name="Google Shape;581;p6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2" name="Google Shape;582;p6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6" name="Shape 5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7" name="Google Shape;587;p6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8" name="Google Shape;588;p6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9" name="Google Shape;589;p6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3" name="Shape 5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4" name="Google Shape;594;p6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5" name="Google Shape;595;p6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6" name="Google Shape;596;p6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2" name="Shape 60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3" name="Google Shape;603;p6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4" name="Google Shape;604;p6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8" name="Shape 6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9" name="Google Shape;609;p6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0" name="Google Shape;610;p6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1" name="Google Shape;611;p6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6" name="Shape 61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7" name="Google Shape;617;p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8" name="Google Shape;618;p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9" name="Google Shape;619;p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5" name="Shape 6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6" name="Google Shape;626;p6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7" name="Google Shape;627;p6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8" name="Google Shape;628;p6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3" name="Shape 6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4" name="Google Shape;634;p6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5" name="Google Shape;635;p6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6" name="Google Shape;636;p6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2" name="Shape 6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3" name="Google Shape;643;p6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4" name="Google Shape;644;p6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5" name="Google Shape;645;p6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7" name="Shape 14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8" name="Google Shape;148;p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9" name="Google Shape;149;p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0" name="Shape 6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1" name="Google Shape;651;p7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2" name="Google Shape;652;p7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7" name="Shape 6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8" name="Google Shape;658;p7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9" name="Google Shape;659;p7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4" name="Shape 6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5" name="Google Shape;665;p7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6" name="Google Shape;666;p7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1" name="Shape 6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2" name="Google Shape;672;p7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3" name="Google Shape;673;p7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4" name="Google Shape;674;p7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rtl="0">
              <a:spcBef>
                <a:spcPts val="0"/>
              </a:spcBef>
              <a:spcAft>
                <a:spcPts val="0"/>
              </a:spcAft>
              <a:buClr>
                <a:schemeClr val="dk1"/>
              </a:buClr>
              <a:buSzPts val="1300"/>
              <a:buFont typeface="Arial"/>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9" name="Shape 67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0" name="Google Shape;680;p7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1" name="Google Shape;681;p7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4" name="Shape 68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5" name="Google Shape;685;p7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6" name="Google Shape;686;p7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6" name="Shape 6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7" name="Google Shape;697;p7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8" name="Google Shape;698;p7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3" name="Shape 70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4" name="Google Shape;704;p7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5" name="Google Shape;705;p7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9" name="Shape 70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0" name="Google Shape;710;p7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1" name="Google Shape;711;p7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5" name="Shape 71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6" name="Google Shape;716;p7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7" name="Google Shape;717;p7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5" name="Shape 15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6" name="Google Shape;156;p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7" name="Google Shape;157;p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8" name="Google Shape;158;p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4" name="Shape 72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5" name="Google Shape;725;p8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6" name="Google Shape;726;p8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1" name="Shape 73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2" name="Google Shape;732;p8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3" name="Google Shape;733;p8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1" name="Shape 74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2" name="Google Shape;742;p8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3" name="Google Shape;743;p8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8" name="Shape 7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9" name="Google Shape;749;p8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0" name="Google Shape;750;p8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4" name="Shape 75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5" name="Google Shape;755;p8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6" name="Google Shape;756;p8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0" name="Shape 7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1" name="Google Shape;761;p8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2" name="Google Shape;762;p8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7" name="Shape 7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8" name="Google Shape;768;p8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9" name="Google Shape;769;p8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5" name="Shape 7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6" name="Google Shape;776;p8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7" name="Google Shape;777;p8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1" name="Shape 78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2" name="Google Shape;782;p8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3" name="Google Shape;783;p8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7" name="Shape 7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8" name="Google Shape;788;p8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9" name="Google Shape;789;p8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4" name="Shape 1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5" name="Google Shape;165;p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6" name="Google Shape;166;p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5" name="Shape 79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6" name="Google Shape;796;p9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7" name="Google Shape;797;p9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3" name="Shape 80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4" name="Google Shape;804;p9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5" name="Google Shape;805;p9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1" name="Shape 81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2" name="Google Shape;812;p9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3" name="Google Shape;813;p9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9" name="Shape 81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0" name="Google Shape;820;p9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1" name="Google Shape;821;p9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9" name="Shape 8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0" name="Google Shape;830;p9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1" name="Google Shape;831;p9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2" name="Google Shape;832;p9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7" name="Shape 83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8" name="Google Shape;838;p9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9" name="Google Shape;839;p9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4" name="Shape 84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5" name="Google Shape;845;p9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6" name="Google Shape;846;p9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7" name="Google Shape;847;p9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2" name="Shape 85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3" name="Google Shape;853;p9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21138" y="9720263"/>
            <a:ext cx="3076575" cy="512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8575" lIns="97175" rIns="97175" spcFirstLastPara="1" tIns="48575" wrap="square">
            <a:noAutofit/>
          </a:bodyPr>
          <a:lstStyle/>
          <a:p>
            <a:pPr algn="r" indent="0" lvl="0" marL="0" marR="0" rtl="0">
              <a:spcBef>
                <a:spcPts val="0"/>
              </a:spcBef>
              <a:spcAft>
                <a:spcPts val="0"/>
              </a:spcAft>
              <a:buClr>
                <a:schemeClr val="dk1"/>
              </a:buClr>
              <a:buSzPts val="1300"/>
              <a:buFont typeface="Arial"/>
              <a:buNone/>
            </a:pPr>
            <a:fld id="{00000000-1234-1234-1234-123412341234}" type="slidenum">
              <a:rPr lang="en-US" sz="1300">
                <a:solidFill>
                  <a:schemeClr val="dk1"/>
                </a:solidFill>
                <a:uFillTx/>
                <a:latin typeface="Arial"/>
                <a:ea typeface="Arial"/>
                <a:cs typeface="Arial"/>
                <a:sym typeface="Arial"/>
              </a:rPr>
              <a:t>‹#›</a:t>
            </a:fld>
            <a:endParaRPr sz="13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4" name="Google Shape;854;p9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a:noFill/>
          <a:ln>
            <a:noFill/>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5" name="Google Shape;855;p9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6150" y="4860925"/>
            <a:ext cx="5207000" cy="46053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1" name="Shape 8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2" name="Google Shape;862;p9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3" name="Google Shape;863;p9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8" name="Shape 86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9" name="Google Shape;869;p9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862513"/>
            <a:ext cx="5676900" cy="460533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8575" lIns="97175" rIns="97175" spcFirstLastPara="1" tIns="48575" wrap="square">
            <a:noAutofit/>
          </a:bodyPr>
          <a:lstStyle/>
          <a:p>
            <a:pPr algn="l" indent="0" lvl="0" marL="0" rtl="0">
              <a:spcBef>
                <a:spcPts val="54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0" name="Google Shape;870;p9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766763"/>
            <a:ext cx="5118100" cy="3838575"/>
          </a:xfrm>
          <a:custGeom>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showMasterSp="0" type="title">
  <p:cSld name="TITL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Shape 1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Google Shape;17;p1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2130425"/>
            <a:ext cx="7772400" cy="14700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Google Shape;18;p1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71600" y="3886200"/>
            <a:ext cx="6400800" cy="1752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560"/>
              </a:spcBef>
              <a:spcAft>
                <a:spcPts val="0"/>
              </a:spcAft>
              <a:buClr>
                <a:schemeClr val="dk1"/>
              </a:buClr>
              <a:buSzPts val="2800"/>
              <a:buFont typeface="Tahoma"/>
              <a:buNone/>
              <a:defRPr>
                <a:uFillTx/>
              </a:defRPr>
            </a:lvl1pPr>
            <a:lvl2pPr algn="l" lvl="1">
              <a:spcBef>
                <a:spcPts val="360"/>
              </a:spcBef>
              <a:spcAft>
                <a:spcPts val="0"/>
              </a:spcAft>
              <a:buClr>
                <a:schemeClr val="dk1"/>
              </a:buClr>
              <a:buSzPts val="1800"/>
              <a:buChar char="–"/>
              <a:defRPr>
                <a:uFillTx/>
              </a:defRPr>
            </a:lvl2pPr>
            <a:lvl3pPr algn="l" lvl="2">
              <a:spcBef>
                <a:spcPts val="360"/>
              </a:spcBef>
              <a:spcAft>
                <a:spcPts val="0"/>
              </a:spcAft>
              <a:buClr>
                <a:schemeClr val="dk1"/>
              </a:buClr>
              <a:buSzPts val="1800"/>
              <a:buChar char="•"/>
              <a:defRPr>
                <a:uFillTx/>
              </a:defRPr>
            </a:lvl3pPr>
            <a:lvl4pPr algn="l" lvl="3">
              <a:spcBef>
                <a:spcPts val="360"/>
              </a:spcBef>
              <a:spcAft>
                <a:spcPts val="0"/>
              </a:spcAft>
              <a:buClr>
                <a:schemeClr val="dk1"/>
              </a:buClr>
              <a:buSzPts val="1800"/>
              <a:buChar char="–"/>
              <a:defRPr>
                <a:uFillTx/>
              </a:defRPr>
            </a:lvl4pPr>
            <a:lvl5pPr algn="l" lvl="4">
              <a:spcBef>
                <a:spcPts val="360"/>
              </a:spcBef>
              <a:spcAft>
                <a:spcPts val="0"/>
              </a:spcAft>
              <a:buClr>
                <a:schemeClr val="dk1"/>
              </a:buClr>
              <a:buSzPts val="1800"/>
              <a:buChar char="»"/>
              <a:defRPr>
                <a:uFillTx/>
              </a:defRPr>
            </a:lvl5pPr>
            <a:lvl6pPr algn="l" lvl="5">
              <a:spcBef>
                <a:spcPts val="360"/>
              </a:spcBef>
              <a:spcAft>
                <a:spcPts val="0"/>
              </a:spcAft>
              <a:buClr>
                <a:schemeClr val="dk1"/>
              </a:buClr>
              <a:buSzPts val="1800"/>
              <a:buChar char="»"/>
              <a:defRPr>
                <a:uFillTx/>
              </a:defRPr>
            </a:lvl6pPr>
            <a:lvl7pPr algn="l" lvl="6">
              <a:spcBef>
                <a:spcPts val="360"/>
              </a:spcBef>
              <a:spcAft>
                <a:spcPts val="0"/>
              </a:spcAft>
              <a:buClr>
                <a:schemeClr val="dk1"/>
              </a:buClr>
              <a:buSzPts val="1800"/>
              <a:buChar char="»"/>
              <a:defRPr>
                <a:uFillTx/>
              </a:defRPr>
            </a:lvl7pPr>
            <a:lvl8pPr algn="l" lvl="7">
              <a:spcBef>
                <a:spcPts val="360"/>
              </a:spcBef>
              <a:spcAft>
                <a:spcPts val="0"/>
              </a:spcAft>
              <a:buClr>
                <a:schemeClr val="dk1"/>
              </a:buClr>
              <a:buSzPts val="1800"/>
              <a:buChar char="»"/>
              <a:defRPr>
                <a:uFillTx/>
              </a:defRPr>
            </a:lvl8pPr>
            <a:lvl9pPr algn="l" lvl="8">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Google Shape;19;p1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Google Shape;20;p1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Google Shape;21;p1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picTx">
  <p:cSld name="PICTURE_WITH_CAPTION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 name="Shape 7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 name="Google Shape;74;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92288" y="4800600"/>
            <a:ext cx="5486400" cy="5667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00" lIns="91425" rIns="91425" spcFirstLastPara="1" tIns="45700" wrap="square">
            <a:noAutofit/>
          </a:bodyPr>
          <a:lstStyle>
            <a:lvl1pPr algn="l" lvl="0">
              <a:spcBef>
                <a:spcPts val="0"/>
              </a:spcBef>
              <a:spcAft>
                <a:spcPts val="0"/>
              </a:spcAft>
              <a:buSzPts val="1400"/>
              <a:buNone/>
              <a:defRPr b="1" sz="2000">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 name="Google Shape;75;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92288" y="612775"/>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marR="0" rtl="0">
              <a:spcBef>
                <a:spcPts val="640"/>
              </a:spcBef>
              <a:spcAft>
                <a:spcPts val="0"/>
              </a:spcAft>
              <a:buClr>
                <a:schemeClr val="dk1"/>
              </a:buClr>
              <a:buSzPts val="3200"/>
              <a:buFont typeface="Tahoma"/>
              <a:buNone/>
              <a:defRPr b="0" cap="none" i="0" strike="noStrike" sz="3200" u="none">
                <a:solidFill>
                  <a:schemeClr val="dk1"/>
                </a:solidFill>
                <a:uFillTx/>
                <a:latin typeface="Tahoma"/>
                <a:ea typeface="Tahoma"/>
                <a:cs typeface="Tahoma"/>
                <a:sym typeface="Tahoma"/>
              </a:defRPr>
            </a:lvl1pPr>
            <a:lvl2pPr algn="l" lvl="1" marR="0" rtl="0">
              <a:spcBef>
                <a:spcPts val="560"/>
              </a:spcBef>
              <a:spcAft>
                <a:spcPts val="0"/>
              </a:spcAft>
              <a:buClr>
                <a:schemeClr val="dk1"/>
              </a:buClr>
              <a:buSzPts val="2800"/>
              <a:buFont typeface="Tahoma"/>
              <a:buNone/>
              <a:defRPr b="0" cap="none" i="0" strike="noStrike" sz="2800" u="none">
                <a:solidFill>
                  <a:schemeClr val="dk1"/>
                </a:solidFill>
                <a:uFillTx/>
                <a:latin typeface="Tahoma"/>
                <a:ea typeface="Tahoma"/>
                <a:cs typeface="Tahoma"/>
                <a:sym typeface="Tahoma"/>
              </a:defRPr>
            </a:lvl2pPr>
            <a:lvl3pPr algn="l" lvl="2" marR="0" rtl="0">
              <a:spcBef>
                <a:spcPts val="480"/>
              </a:spcBef>
              <a:spcAft>
                <a:spcPts val="0"/>
              </a:spcAft>
              <a:buClr>
                <a:schemeClr val="dk1"/>
              </a:buClr>
              <a:buSzPts val="2400"/>
              <a:buFont typeface="Tahoma"/>
              <a:buNone/>
              <a:defRPr b="0" cap="none" i="0" strike="noStrike" sz="2400" u="none">
                <a:solidFill>
                  <a:schemeClr val="dk1"/>
                </a:solidFill>
                <a:uFillTx/>
                <a:latin typeface="Tahoma"/>
                <a:ea typeface="Tahoma"/>
                <a:cs typeface="Tahoma"/>
                <a:sym typeface="Tahoma"/>
              </a:defRPr>
            </a:lvl3pPr>
            <a:lvl4pPr algn="l" lvl="3"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4pPr>
            <a:lvl5pPr algn="l" lvl="4"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5pPr>
            <a:lvl6pPr algn="l" lvl="5"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6pPr>
            <a:lvl7pPr algn="l" lvl="6"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7pPr>
            <a:lvl8pPr algn="l" lvl="7"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8pPr>
            <a:lvl9pPr algn="l" lvl="8" marR="0" rtl="0">
              <a:spcBef>
                <a:spcPts val="400"/>
              </a:spcBef>
              <a:spcAft>
                <a:spcPts val="0"/>
              </a:spcAft>
              <a:buClr>
                <a:schemeClr val="dk1"/>
              </a:buClr>
              <a:buSzPts val="2000"/>
              <a:buFont typeface="Tahoma"/>
              <a:buNone/>
              <a:defRPr b="0" cap="none" i="0" strike="noStrike" sz="2000" u="none">
                <a:solidFill>
                  <a:schemeClr val="dk1"/>
                </a:solidFill>
                <a:uFillTx/>
                <a:latin typeface="Tahoma"/>
                <a:ea typeface="Tahoma"/>
                <a:cs typeface="Tahoma"/>
                <a:sym typeface="Tahoma"/>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 name="Google Shape;76;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92288" y="5367338"/>
            <a:ext cx="5486400" cy="8048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228600" lvl="0" marL="457200">
              <a:spcBef>
                <a:spcPts val="280"/>
              </a:spcBef>
              <a:spcAft>
                <a:spcPts val="0"/>
              </a:spcAft>
              <a:buClr>
                <a:schemeClr val="dk1"/>
              </a:buClr>
              <a:buSzPts val="1400"/>
              <a:buFont typeface="Tahoma"/>
              <a:buNone/>
              <a:defRPr sz="1400">
                <a:uFillTx/>
              </a:defRPr>
            </a:lvl1pPr>
            <a:lvl2pPr algn="l" indent="-228600" lvl="1" marL="914400">
              <a:spcBef>
                <a:spcPts val="240"/>
              </a:spcBef>
              <a:spcAft>
                <a:spcPts val="0"/>
              </a:spcAft>
              <a:buClr>
                <a:schemeClr val="dk1"/>
              </a:buClr>
              <a:buSzPts val="1200"/>
              <a:buFont typeface="Tahoma"/>
              <a:buNone/>
              <a:defRPr sz="1200">
                <a:uFillTx/>
              </a:defRPr>
            </a:lvl2pPr>
            <a:lvl3pPr algn="l" indent="-228600" lvl="2" marL="1371600">
              <a:spcBef>
                <a:spcPts val="200"/>
              </a:spcBef>
              <a:spcAft>
                <a:spcPts val="0"/>
              </a:spcAft>
              <a:buClr>
                <a:schemeClr val="dk1"/>
              </a:buClr>
              <a:buSzPts val="1000"/>
              <a:buFont typeface="Tahoma"/>
              <a:buNone/>
              <a:defRPr sz="1000">
                <a:uFillTx/>
              </a:defRPr>
            </a:lvl3pPr>
            <a:lvl4pPr algn="l" indent="-228600" lvl="3" marL="1828800">
              <a:spcBef>
                <a:spcPts val="180"/>
              </a:spcBef>
              <a:spcAft>
                <a:spcPts val="0"/>
              </a:spcAft>
              <a:buClr>
                <a:schemeClr val="dk1"/>
              </a:buClr>
              <a:buSzPts val="900"/>
              <a:buFont typeface="Tahoma"/>
              <a:buNone/>
              <a:defRPr sz="900">
                <a:uFillTx/>
              </a:defRPr>
            </a:lvl4pPr>
            <a:lvl5pPr algn="l" indent="-228600" lvl="4" marL="2286000">
              <a:spcBef>
                <a:spcPts val="180"/>
              </a:spcBef>
              <a:spcAft>
                <a:spcPts val="0"/>
              </a:spcAft>
              <a:buClr>
                <a:schemeClr val="dk1"/>
              </a:buClr>
              <a:buSzPts val="900"/>
              <a:buFont typeface="Tahoma"/>
              <a:buNone/>
              <a:defRPr sz="900">
                <a:uFillTx/>
              </a:defRPr>
            </a:lvl5pPr>
            <a:lvl6pPr algn="l" indent="-228600" lvl="5" marL="2743200">
              <a:spcBef>
                <a:spcPts val="180"/>
              </a:spcBef>
              <a:spcAft>
                <a:spcPts val="0"/>
              </a:spcAft>
              <a:buClr>
                <a:schemeClr val="dk1"/>
              </a:buClr>
              <a:buSzPts val="900"/>
              <a:buFont typeface="Tahoma"/>
              <a:buNone/>
              <a:defRPr sz="900">
                <a:uFillTx/>
              </a:defRPr>
            </a:lvl6pPr>
            <a:lvl7pPr algn="l" indent="-228600" lvl="6" marL="3200400">
              <a:spcBef>
                <a:spcPts val="180"/>
              </a:spcBef>
              <a:spcAft>
                <a:spcPts val="0"/>
              </a:spcAft>
              <a:buClr>
                <a:schemeClr val="dk1"/>
              </a:buClr>
              <a:buSzPts val="900"/>
              <a:buFont typeface="Tahoma"/>
              <a:buNone/>
              <a:defRPr sz="900">
                <a:uFillTx/>
              </a:defRPr>
            </a:lvl7pPr>
            <a:lvl8pPr algn="l" indent="-228600" lvl="7" marL="3657600">
              <a:spcBef>
                <a:spcPts val="180"/>
              </a:spcBef>
              <a:spcAft>
                <a:spcPts val="0"/>
              </a:spcAft>
              <a:buClr>
                <a:schemeClr val="dk1"/>
              </a:buClr>
              <a:buSzPts val="900"/>
              <a:buFont typeface="Tahoma"/>
              <a:buNone/>
              <a:defRPr sz="900">
                <a:uFillTx/>
              </a:defRPr>
            </a:lvl8pPr>
            <a:lvl9pPr algn="l" indent="-228600" lvl="8" marL="4114800">
              <a:spcBef>
                <a:spcPts val="180"/>
              </a:spcBef>
              <a:spcAft>
                <a:spcPts val="0"/>
              </a:spcAft>
              <a:buClr>
                <a:schemeClr val="dk1"/>
              </a:buClr>
              <a:buSzPts val="900"/>
              <a:buFont typeface="Tahoma"/>
              <a:buNone/>
              <a:defRPr sz="9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 name="Google Shape;77;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 name="Google Shape;78;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 name="Google Shape;79;p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vertTx">
  <p:cSld name="VERTICAL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 name="Shape 8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 name="Google Shape;81;p1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 name="Google Shape;82;p1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2194718" y="-365919"/>
            <a:ext cx="4754563" cy="8229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 name="Google Shape;83;p1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 name="Google Shape;84;p1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 name="Google Shape;85;p1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vertTitleAndTx">
  <p:cSld name="VERTICAL_TITLE_AND_VERTICAL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 name="Shape 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 name="Google Shape;87;p1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4681537" y="2120900"/>
            <a:ext cx="5953125" cy="2057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 name="Google Shape;88;p1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490538" y="139701"/>
            <a:ext cx="5953125" cy="601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 name="Google Shape;89;p1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 name="Google Shape;90;p1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 name="Google Shape;91;p1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fourObj">
  <p:cSld name="FOUR_OBJECTS">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 name="Shape 9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 name="Google Shape;93;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4" name="Google Shape;94;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371600"/>
            <a:ext cx="4038600" cy="23002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5" name="Google Shape;95;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1371600"/>
            <a:ext cx="4038600" cy="23002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6" name="Google Shape;96;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3"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3824288"/>
            <a:ext cx="4038600" cy="2301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7" name="Google Shape;97;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3824288"/>
            <a:ext cx="4038600" cy="2301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8" name="Google Shape;98;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9" name="Google Shape;99;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0" name="Google Shape;100;p1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obj">
  <p:cSld name="OBJEC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Shape 2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Google Shape;23;p10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 name="Google Shape;24;p10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371600"/>
            <a:ext cx="8229600" cy="47545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 name="Google Shape;25;p10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 name="Google Shape;26;p10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 name="Google Shape;27;p10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AndObj">
  <p:cSld name="TEXT_AND_OBJEC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 name="Shape 2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 name="Google Shape;29;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46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 name="Google Shape;30;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600200"/>
            <a:ext cx="4038600" cy="4533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 name="Google Shape;31;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1600200"/>
            <a:ext cx="4038600" cy="4533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42900" lvl="0" marL="457200">
              <a:spcBef>
                <a:spcPts val="360"/>
              </a:spcBef>
              <a:spcAft>
                <a:spcPts val="0"/>
              </a:spcAft>
              <a:buClr>
                <a:schemeClr val="dk1"/>
              </a:buClr>
              <a:buSzPts val="1800"/>
              <a:buChar char="•"/>
              <a:defRPr>
                <a:uFillTx/>
              </a:defRPr>
            </a:lvl1pPr>
            <a:lvl2pPr algn="l" indent="-342900" lvl="1" marL="914400">
              <a:spcBef>
                <a:spcPts val="360"/>
              </a:spcBef>
              <a:spcAft>
                <a:spcPts val="0"/>
              </a:spcAft>
              <a:buClr>
                <a:schemeClr val="dk1"/>
              </a:buClr>
              <a:buSzPts val="1800"/>
              <a:buChar char="–"/>
              <a:defRPr>
                <a:uFillTx/>
              </a:defRPr>
            </a:lvl2pPr>
            <a:lvl3pPr algn="l" indent="-342900" lvl="2" marL="1371600">
              <a:spcBef>
                <a:spcPts val="360"/>
              </a:spcBef>
              <a:spcAft>
                <a:spcPts val="0"/>
              </a:spcAft>
              <a:buClr>
                <a:schemeClr val="dk1"/>
              </a:buClr>
              <a:buSzPts val="1800"/>
              <a:buChar char="•"/>
              <a:defRPr>
                <a:uFillTx/>
              </a:defRPr>
            </a:lvl3pPr>
            <a:lvl4pPr algn="l" indent="-342900" lvl="3" marL="1828800">
              <a:spcBef>
                <a:spcPts val="360"/>
              </a:spcBef>
              <a:spcAft>
                <a:spcPts val="0"/>
              </a:spcAft>
              <a:buClr>
                <a:schemeClr val="dk1"/>
              </a:buClr>
              <a:buSzPts val="1800"/>
              <a:buChar char="–"/>
              <a:defRPr>
                <a:uFillTx/>
              </a:defRPr>
            </a:lvl4pPr>
            <a:lvl5pPr algn="l" indent="-342900" lvl="4" marL="2286000">
              <a:spcBef>
                <a:spcPts val="360"/>
              </a:spcBef>
              <a:spcAft>
                <a:spcPts val="0"/>
              </a:spcAft>
              <a:buClr>
                <a:schemeClr val="dk1"/>
              </a:buClr>
              <a:buSzPts val="1800"/>
              <a:buChar char="»"/>
              <a:defRPr>
                <a:uFillTx/>
              </a:defRPr>
            </a:lvl5pPr>
            <a:lvl6pPr algn="l" indent="-342900" lvl="5" marL="2743200">
              <a:spcBef>
                <a:spcPts val="360"/>
              </a:spcBef>
              <a:spcAft>
                <a:spcPts val="0"/>
              </a:spcAft>
              <a:buClr>
                <a:schemeClr val="dk1"/>
              </a:buClr>
              <a:buSzPts val="1800"/>
              <a:buChar char="»"/>
              <a:defRPr>
                <a:uFillTx/>
              </a:defRPr>
            </a:lvl6pPr>
            <a:lvl7pPr algn="l" indent="-342900" lvl="6" marL="3200400">
              <a:spcBef>
                <a:spcPts val="360"/>
              </a:spcBef>
              <a:spcAft>
                <a:spcPts val="0"/>
              </a:spcAft>
              <a:buClr>
                <a:schemeClr val="dk1"/>
              </a:buClr>
              <a:buSzPts val="1800"/>
              <a:buChar char="»"/>
              <a:defRPr>
                <a:uFillTx/>
              </a:defRPr>
            </a:lvl7pPr>
            <a:lvl8pPr algn="l" indent="-342900" lvl="7" marL="3657600">
              <a:spcBef>
                <a:spcPts val="360"/>
              </a:spcBef>
              <a:spcAft>
                <a:spcPts val="0"/>
              </a:spcAft>
              <a:buClr>
                <a:schemeClr val="dk1"/>
              </a:buClr>
              <a:buSzPts val="1800"/>
              <a:buChar char="»"/>
              <a:defRPr>
                <a:uFillTx/>
              </a:defRPr>
            </a:lvl8pPr>
            <a:lvl9pPr algn="l" indent="-342900" lvl="8" marL="4114800">
              <a:spcBef>
                <a:spcPts val="360"/>
              </a:spcBef>
              <a:spcAft>
                <a:spcPts val="0"/>
              </a:spcAft>
              <a:buClr>
                <a:schemeClr val="dk1"/>
              </a:buClr>
              <a:buSzPts val="18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 name="Google Shape;32;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3638"/>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 name="Google Shape;33;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3638"/>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 name="Google Shape;34;p1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3638"/>
            <a:ext cx="2895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blank">
  <p:cSld name="BLAN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 name="Shape 3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 name="Google Shape;36;p1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 name="Google Shape;37;p1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 name="Google Shape;38;p1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secHead">
  <p:cSld name="SECTION_HEAD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 name="Shape 3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 name="Google Shape;40;p1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22313" y="4406900"/>
            <a:ext cx="7772400" cy="13620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SzPts val="1400"/>
              <a:buNone/>
              <a:defRPr b="1" cap="none" sz="4000">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 name="Google Shape;41;p1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22313" y="2906713"/>
            <a:ext cx="7772400" cy="15001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00" lIns="91425" rIns="91425" spcFirstLastPara="1" tIns="45700" wrap="square">
            <a:noAutofit/>
          </a:bodyPr>
          <a:lstStyle>
            <a:lvl1pPr algn="l" indent="-228600" lvl="0" marL="457200">
              <a:spcBef>
                <a:spcPts val="400"/>
              </a:spcBef>
              <a:spcAft>
                <a:spcPts val="0"/>
              </a:spcAft>
              <a:buClr>
                <a:schemeClr val="dk1"/>
              </a:buClr>
              <a:buSzPts val="2000"/>
              <a:buFont typeface="Tahoma"/>
              <a:buNone/>
              <a:defRPr sz="2000">
                <a:uFillTx/>
              </a:defRPr>
            </a:lvl1pPr>
            <a:lvl2pPr algn="l" indent="-228600" lvl="1" marL="914400">
              <a:spcBef>
                <a:spcPts val="360"/>
              </a:spcBef>
              <a:spcAft>
                <a:spcPts val="0"/>
              </a:spcAft>
              <a:buClr>
                <a:schemeClr val="dk1"/>
              </a:buClr>
              <a:buSzPts val="1800"/>
              <a:buFont typeface="Tahoma"/>
              <a:buNone/>
              <a:defRPr sz="1800">
                <a:uFillTx/>
              </a:defRPr>
            </a:lvl2pPr>
            <a:lvl3pPr algn="l" indent="-228600" lvl="2" marL="1371600">
              <a:spcBef>
                <a:spcPts val="320"/>
              </a:spcBef>
              <a:spcAft>
                <a:spcPts val="0"/>
              </a:spcAft>
              <a:buClr>
                <a:schemeClr val="dk1"/>
              </a:buClr>
              <a:buSzPts val="1600"/>
              <a:buFont typeface="Tahoma"/>
              <a:buNone/>
              <a:defRPr sz="1600">
                <a:uFillTx/>
              </a:defRPr>
            </a:lvl3pPr>
            <a:lvl4pPr algn="l" indent="-228600" lvl="3" marL="1828800">
              <a:spcBef>
                <a:spcPts val="280"/>
              </a:spcBef>
              <a:spcAft>
                <a:spcPts val="0"/>
              </a:spcAft>
              <a:buClr>
                <a:schemeClr val="dk1"/>
              </a:buClr>
              <a:buSzPts val="1400"/>
              <a:buFont typeface="Tahoma"/>
              <a:buNone/>
              <a:defRPr sz="1400">
                <a:uFillTx/>
              </a:defRPr>
            </a:lvl4pPr>
            <a:lvl5pPr algn="l" indent="-228600" lvl="4" marL="2286000">
              <a:spcBef>
                <a:spcPts val="280"/>
              </a:spcBef>
              <a:spcAft>
                <a:spcPts val="0"/>
              </a:spcAft>
              <a:buClr>
                <a:schemeClr val="dk1"/>
              </a:buClr>
              <a:buSzPts val="1400"/>
              <a:buFont typeface="Tahoma"/>
              <a:buNone/>
              <a:defRPr sz="1400">
                <a:uFillTx/>
              </a:defRPr>
            </a:lvl5pPr>
            <a:lvl6pPr algn="l" indent="-228600" lvl="5" marL="2743200">
              <a:spcBef>
                <a:spcPts val="280"/>
              </a:spcBef>
              <a:spcAft>
                <a:spcPts val="0"/>
              </a:spcAft>
              <a:buClr>
                <a:schemeClr val="dk1"/>
              </a:buClr>
              <a:buSzPts val="1400"/>
              <a:buFont typeface="Tahoma"/>
              <a:buNone/>
              <a:defRPr sz="1400">
                <a:uFillTx/>
              </a:defRPr>
            </a:lvl6pPr>
            <a:lvl7pPr algn="l" indent="-228600" lvl="6" marL="3200400">
              <a:spcBef>
                <a:spcPts val="280"/>
              </a:spcBef>
              <a:spcAft>
                <a:spcPts val="0"/>
              </a:spcAft>
              <a:buClr>
                <a:schemeClr val="dk1"/>
              </a:buClr>
              <a:buSzPts val="1400"/>
              <a:buFont typeface="Tahoma"/>
              <a:buNone/>
              <a:defRPr sz="1400">
                <a:uFillTx/>
              </a:defRPr>
            </a:lvl7pPr>
            <a:lvl8pPr algn="l" indent="-228600" lvl="7" marL="3657600">
              <a:spcBef>
                <a:spcPts val="280"/>
              </a:spcBef>
              <a:spcAft>
                <a:spcPts val="0"/>
              </a:spcAft>
              <a:buClr>
                <a:schemeClr val="dk1"/>
              </a:buClr>
              <a:buSzPts val="1400"/>
              <a:buFont typeface="Tahoma"/>
              <a:buNone/>
              <a:defRPr sz="1400">
                <a:uFillTx/>
              </a:defRPr>
            </a:lvl8pPr>
            <a:lvl9pPr algn="l" indent="-228600" lvl="8" marL="4114800">
              <a:spcBef>
                <a:spcPts val="280"/>
              </a:spcBef>
              <a:spcAft>
                <a:spcPts val="0"/>
              </a:spcAft>
              <a:buClr>
                <a:schemeClr val="dk1"/>
              </a:buClr>
              <a:buSzPts val="1400"/>
              <a:buFont typeface="Tahoma"/>
              <a:buNone/>
              <a:defRPr sz="14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 name="Google Shape;42;p1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 name="Google Shape;43;p1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 name="Google Shape;44;p1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woObj">
  <p:cSld name="TWO_OBJECTS">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 name="Shape 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 name="Google Shape;46;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 name="Google Shape;47;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371600"/>
            <a:ext cx="4038600" cy="47545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406400" lvl="0" marL="457200">
              <a:spcBef>
                <a:spcPts val="560"/>
              </a:spcBef>
              <a:spcAft>
                <a:spcPts val="0"/>
              </a:spcAft>
              <a:buClr>
                <a:schemeClr val="dk1"/>
              </a:buClr>
              <a:buSzPts val="2800"/>
              <a:buFont typeface="Tahoma"/>
              <a:buChar char="•"/>
              <a:defRPr sz="2800">
                <a:uFillTx/>
              </a:defRPr>
            </a:lvl1pPr>
            <a:lvl2pPr algn="l" indent="-381000" lvl="1" marL="914400">
              <a:spcBef>
                <a:spcPts val="480"/>
              </a:spcBef>
              <a:spcAft>
                <a:spcPts val="0"/>
              </a:spcAft>
              <a:buClr>
                <a:schemeClr val="dk1"/>
              </a:buClr>
              <a:buSzPts val="2400"/>
              <a:buFont typeface="Tahoma"/>
              <a:buChar char="–"/>
              <a:defRPr sz="2400">
                <a:uFillTx/>
              </a:defRPr>
            </a:lvl2pPr>
            <a:lvl3pPr algn="l" indent="-355600" lvl="2" marL="1371600">
              <a:spcBef>
                <a:spcPts val="400"/>
              </a:spcBef>
              <a:spcAft>
                <a:spcPts val="0"/>
              </a:spcAft>
              <a:buClr>
                <a:schemeClr val="dk1"/>
              </a:buClr>
              <a:buSzPts val="2000"/>
              <a:buFont typeface="Tahoma"/>
              <a:buChar char="•"/>
              <a:defRPr sz="2000">
                <a:uFillTx/>
              </a:defRPr>
            </a:lvl3pPr>
            <a:lvl4pPr algn="l" indent="-342900" lvl="3" marL="1828800">
              <a:spcBef>
                <a:spcPts val="360"/>
              </a:spcBef>
              <a:spcAft>
                <a:spcPts val="0"/>
              </a:spcAft>
              <a:buClr>
                <a:schemeClr val="dk1"/>
              </a:buClr>
              <a:buSzPts val="1800"/>
              <a:buFont typeface="Tahoma"/>
              <a:buChar char="–"/>
              <a:defRPr sz="1800">
                <a:uFillTx/>
              </a:defRPr>
            </a:lvl4pPr>
            <a:lvl5pPr algn="l" indent="-342900" lvl="4" marL="2286000">
              <a:spcBef>
                <a:spcPts val="360"/>
              </a:spcBef>
              <a:spcAft>
                <a:spcPts val="0"/>
              </a:spcAft>
              <a:buClr>
                <a:schemeClr val="dk1"/>
              </a:buClr>
              <a:buSzPts val="1800"/>
              <a:buFont typeface="Tahoma"/>
              <a:buChar char="»"/>
              <a:defRPr sz="1800">
                <a:uFillTx/>
              </a:defRPr>
            </a:lvl5pPr>
            <a:lvl6pPr algn="l" indent="-342900" lvl="5" marL="2743200">
              <a:spcBef>
                <a:spcPts val="360"/>
              </a:spcBef>
              <a:spcAft>
                <a:spcPts val="0"/>
              </a:spcAft>
              <a:buClr>
                <a:schemeClr val="dk1"/>
              </a:buClr>
              <a:buSzPts val="1800"/>
              <a:buFont typeface="Tahoma"/>
              <a:buChar char="»"/>
              <a:defRPr sz="1800">
                <a:uFillTx/>
              </a:defRPr>
            </a:lvl6pPr>
            <a:lvl7pPr algn="l" indent="-342900" lvl="6" marL="3200400">
              <a:spcBef>
                <a:spcPts val="360"/>
              </a:spcBef>
              <a:spcAft>
                <a:spcPts val="0"/>
              </a:spcAft>
              <a:buClr>
                <a:schemeClr val="dk1"/>
              </a:buClr>
              <a:buSzPts val="1800"/>
              <a:buFont typeface="Tahoma"/>
              <a:buChar char="»"/>
              <a:defRPr sz="1800">
                <a:uFillTx/>
              </a:defRPr>
            </a:lvl7pPr>
            <a:lvl8pPr algn="l" indent="-342900" lvl="7" marL="3657600">
              <a:spcBef>
                <a:spcPts val="360"/>
              </a:spcBef>
              <a:spcAft>
                <a:spcPts val="0"/>
              </a:spcAft>
              <a:buClr>
                <a:schemeClr val="dk1"/>
              </a:buClr>
              <a:buSzPts val="1800"/>
              <a:buFont typeface="Tahoma"/>
              <a:buChar char="»"/>
              <a:defRPr sz="1800">
                <a:uFillTx/>
              </a:defRPr>
            </a:lvl8pPr>
            <a:lvl9pPr algn="l" indent="-342900" lvl="8" marL="4114800">
              <a:spcBef>
                <a:spcPts val="360"/>
              </a:spcBef>
              <a:spcAft>
                <a:spcPts val="0"/>
              </a:spcAft>
              <a:buClr>
                <a:schemeClr val="dk1"/>
              </a:buClr>
              <a:buSzPts val="1800"/>
              <a:buFont typeface="Tahoma"/>
              <a:buChar char="»"/>
              <a:defRPr sz="18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 name="Google Shape;48;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1371600"/>
            <a:ext cx="4038600" cy="47545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406400" lvl="0" marL="457200">
              <a:spcBef>
                <a:spcPts val="560"/>
              </a:spcBef>
              <a:spcAft>
                <a:spcPts val="0"/>
              </a:spcAft>
              <a:buClr>
                <a:schemeClr val="dk1"/>
              </a:buClr>
              <a:buSzPts val="2800"/>
              <a:buFont typeface="Tahoma"/>
              <a:buChar char="•"/>
              <a:defRPr sz="2800">
                <a:uFillTx/>
              </a:defRPr>
            </a:lvl1pPr>
            <a:lvl2pPr algn="l" indent="-381000" lvl="1" marL="914400">
              <a:spcBef>
                <a:spcPts val="480"/>
              </a:spcBef>
              <a:spcAft>
                <a:spcPts val="0"/>
              </a:spcAft>
              <a:buClr>
                <a:schemeClr val="dk1"/>
              </a:buClr>
              <a:buSzPts val="2400"/>
              <a:buFont typeface="Tahoma"/>
              <a:buChar char="–"/>
              <a:defRPr sz="2400">
                <a:uFillTx/>
              </a:defRPr>
            </a:lvl2pPr>
            <a:lvl3pPr algn="l" indent="-355600" lvl="2" marL="1371600">
              <a:spcBef>
                <a:spcPts val="400"/>
              </a:spcBef>
              <a:spcAft>
                <a:spcPts val="0"/>
              </a:spcAft>
              <a:buClr>
                <a:schemeClr val="dk1"/>
              </a:buClr>
              <a:buSzPts val="2000"/>
              <a:buFont typeface="Tahoma"/>
              <a:buChar char="•"/>
              <a:defRPr sz="2000">
                <a:uFillTx/>
              </a:defRPr>
            </a:lvl3pPr>
            <a:lvl4pPr algn="l" indent="-342900" lvl="3" marL="1828800">
              <a:spcBef>
                <a:spcPts val="360"/>
              </a:spcBef>
              <a:spcAft>
                <a:spcPts val="0"/>
              </a:spcAft>
              <a:buClr>
                <a:schemeClr val="dk1"/>
              </a:buClr>
              <a:buSzPts val="1800"/>
              <a:buFont typeface="Tahoma"/>
              <a:buChar char="–"/>
              <a:defRPr sz="1800">
                <a:uFillTx/>
              </a:defRPr>
            </a:lvl4pPr>
            <a:lvl5pPr algn="l" indent="-342900" lvl="4" marL="2286000">
              <a:spcBef>
                <a:spcPts val="360"/>
              </a:spcBef>
              <a:spcAft>
                <a:spcPts val="0"/>
              </a:spcAft>
              <a:buClr>
                <a:schemeClr val="dk1"/>
              </a:buClr>
              <a:buSzPts val="1800"/>
              <a:buFont typeface="Tahoma"/>
              <a:buChar char="»"/>
              <a:defRPr sz="1800">
                <a:uFillTx/>
              </a:defRPr>
            </a:lvl5pPr>
            <a:lvl6pPr algn="l" indent="-342900" lvl="5" marL="2743200">
              <a:spcBef>
                <a:spcPts val="360"/>
              </a:spcBef>
              <a:spcAft>
                <a:spcPts val="0"/>
              </a:spcAft>
              <a:buClr>
                <a:schemeClr val="dk1"/>
              </a:buClr>
              <a:buSzPts val="1800"/>
              <a:buFont typeface="Tahoma"/>
              <a:buChar char="»"/>
              <a:defRPr sz="1800">
                <a:uFillTx/>
              </a:defRPr>
            </a:lvl6pPr>
            <a:lvl7pPr algn="l" indent="-342900" lvl="6" marL="3200400">
              <a:spcBef>
                <a:spcPts val="360"/>
              </a:spcBef>
              <a:spcAft>
                <a:spcPts val="0"/>
              </a:spcAft>
              <a:buClr>
                <a:schemeClr val="dk1"/>
              </a:buClr>
              <a:buSzPts val="1800"/>
              <a:buFont typeface="Tahoma"/>
              <a:buChar char="»"/>
              <a:defRPr sz="1800">
                <a:uFillTx/>
              </a:defRPr>
            </a:lvl7pPr>
            <a:lvl8pPr algn="l" indent="-342900" lvl="7" marL="3657600">
              <a:spcBef>
                <a:spcPts val="360"/>
              </a:spcBef>
              <a:spcAft>
                <a:spcPts val="0"/>
              </a:spcAft>
              <a:buClr>
                <a:schemeClr val="dk1"/>
              </a:buClr>
              <a:buSzPts val="1800"/>
              <a:buFont typeface="Tahoma"/>
              <a:buChar char="»"/>
              <a:defRPr sz="1800">
                <a:uFillTx/>
              </a:defRPr>
            </a:lvl8pPr>
            <a:lvl9pPr algn="l" indent="-342900" lvl="8" marL="4114800">
              <a:spcBef>
                <a:spcPts val="360"/>
              </a:spcBef>
              <a:spcAft>
                <a:spcPts val="0"/>
              </a:spcAft>
              <a:buClr>
                <a:schemeClr val="dk1"/>
              </a:buClr>
              <a:buSzPts val="1800"/>
              <a:buFont typeface="Tahoma"/>
              <a:buChar char="»"/>
              <a:defRPr sz="18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 name="Google Shape;49;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 name="Google Shape;50;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 name="Google Shape;51;p1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woTxTwoObj">
  <p:cSld name="TWO_OBJECTS_WITH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 name="Shape 5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 name="Google Shape;53;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46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 name="Google Shape;54;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535113"/>
            <a:ext cx="4040188" cy="639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00" lIns="91425" rIns="91425" spcFirstLastPara="1" tIns="45700" wrap="square">
            <a:noAutofit/>
          </a:bodyPr>
          <a:lstStyle>
            <a:lvl1pPr algn="l" indent="-228600" lvl="0" marL="457200">
              <a:spcBef>
                <a:spcPts val="480"/>
              </a:spcBef>
              <a:spcAft>
                <a:spcPts val="0"/>
              </a:spcAft>
              <a:buClr>
                <a:schemeClr val="dk1"/>
              </a:buClr>
              <a:buSzPts val="2400"/>
              <a:buFont typeface="Tahoma"/>
              <a:buNone/>
              <a:defRPr b="1" sz="2400">
                <a:uFillTx/>
              </a:defRPr>
            </a:lvl1pPr>
            <a:lvl2pPr algn="l" indent="-228600" lvl="1" marL="914400">
              <a:spcBef>
                <a:spcPts val="400"/>
              </a:spcBef>
              <a:spcAft>
                <a:spcPts val="0"/>
              </a:spcAft>
              <a:buClr>
                <a:schemeClr val="dk1"/>
              </a:buClr>
              <a:buSzPts val="2000"/>
              <a:buFont typeface="Tahoma"/>
              <a:buNone/>
              <a:defRPr b="1" sz="2000">
                <a:uFillTx/>
              </a:defRPr>
            </a:lvl2pPr>
            <a:lvl3pPr algn="l" indent="-228600" lvl="2" marL="1371600">
              <a:spcBef>
                <a:spcPts val="360"/>
              </a:spcBef>
              <a:spcAft>
                <a:spcPts val="0"/>
              </a:spcAft>
              <a:buClr>
                <a:schemeClr val="dk1"/>
              </a:buClr>
              <a:buSzPts val="1800"/>
              <a:buFont typeface="Tahoma"/>
              <a:buNone/>
              <a:defRPr b="1" sz="1800">
                <a:uFillTx/>
              </a:defRPr>
            </a:lvl3pPr>
            <a:lvl4pPr algn="l" indent="-228600" lvl="3" marL="1828800">
              <a:spcBef>
                <a:spcPts val="320"/>
              </a:spcBef>
              <a:spcAft>
                <a:spcPts val="0"/>
              </a:spcAft>
              <a:buClr>
                <a:schemeClr val="dk1"/>
              </a:buClr>
              <a:buSzPts val="1600"/>
              <a:buFont typeface="Tahoma"/>
              <a:buNone/>
              <a:defRPr b="1" sz="1600">
                <a:uFillTx/>
              </a:defRPr>
            </a:lvl4pPr>
            <a:lvl5pPr algn="l" indent="-228600" lvl="4" marL="2286000">
              <a:spcBef>
                <a:spcPts val="320"/>
              </a:spcBef>
              <a:spcAft>
                <a:spcPts val="0"/>
              </a:spcAft>
              <a:buClr>
                <a:schemeClr val="dk1"/>
              </a:buClr>
              <a:buSzPts val="1600"/>
              <a:buFont typeface="Tahoma"/>
              <a:buNone/>
              <a:defRPr b="1" sz="1600">
                <a:uFillTx/>
              </a:defRPr>
            </a:lvl5pPr>
            <a:lvl6pPr algn="l" indent="-228600" lvl="5" marL="2743200">
              <a:spcBef>
                <a:spcPts val="320"/>
              </a:spcBef>
              <a:spcAft>
                <a:spcPts val="0"/>
              </a:spcAft>
              <a:buClr>
                <a:schemeClr val="dk1"/>
              </a:buClr>
              <a:buSzPts val="1600"/>
              <a:buFont typeface="Tahoma"/>
              <a:buNone/>
              <a:defRPr b="1" sz="1600">
                <a:uFillTx/>
              </a:defRPr>
            </a:lvl6pPr>
            <a:lvl7pPr algn="l" indent="-228600" lvl="6" marL="3200400">
              <a:spcBef>
                <a:spcPts val="320"/>
              </a:spcBef>
              <a:spcAft>
                <a:spcPts val="0"/>
              </a:spcAft>
              <a:buClr>
                <a:schemeClr val="dk1"/>
              </a:buClr>
              <a:buSzPts val="1600"/>
              <a:buFont typeface="Tahoma"/>
              <a:buNone/>
              <a:defRPr b="1" sz="1600">
                <a:uFillTx/>
              </a:defRPr>
            </a:lvl7pPr>
            <a:lvl8pPr algn="l" indent="-228600" lvl="7" marL="3657600">
              <a:spcBef>
                <a:spcPts val="320"/>
              </a:spcBef>
              <a:spcAft>
                <a:spcPts val="0"/>
              </a:spcAft>
              <a:buClr>
                <a:schemeClr val="dk1"/>
              </a:buClr>
              <a:buSzPts val="1600"/>
              <a:buFont typeface="Tahoma"/>
              <a:buNone/>
              <a:defRPr b="1" sz="1600">
                <a:uFillTx/>
              </a:defRPr>
            </a:lvl8pPr>
            <a:lvl9pPr algn="l" indent="-228600" lvl="8" marL="4114800">
              <a:spcBef>
                <a:spcPts val="320"/>
              </a:spcBef>
              <a:spcAft>
                <a:spcPts val="0"/>
              </a:spcAft>
              <a:buClr>
                <a:schemeClr val="dk1"/>
              </a:buClr>
              <a:buSzPts val="1600"/>
              <a:buFont typeface="Tahoma"/>
              <a:buNone/>
              <a:defRPr b="1" sz="16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 name="Google Shape;55;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174875"/>
            <a:ext cx="4040188" cy="39512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81000" lvl="0" marL="457200">
              <a:spcBef>
                <a:spcPts val="480"/>
              </a:spcBef>
              <a:spcAft>
                <a:spcPts val="0"/>
              </a:spcAft>
              <a:buClr>
                <a:schemeClr val="dk1"/>
              </a:buClr>
              <a:buSzPts val="2400"/>
              <a:buFont typeface="Tahoma"/>
              <a:buChar char="•"/>
              <a:defRPr sz="2400">
                <a:uFillTx/>
              </a:defRPr>
            </a:lvl1pPr>
            <a:lvl2pPr algn="l" indent="-355600" lvl="1" marL="914400">
              <a:spcBef>
                <a:spcPts val="400"/>
              </a:spcBef>
              <a:spcAft>
                <a:spcPts val="0"/>
              </a:spcAft>
              <a:buClr>
                <a:schemeClr val="dk1"/>
              </a:buClr>
              <a:buSzPts val="2000"/>
              <a:buFont typeface="Tahoma"/>
              <a:buChar char="–"/>
              <a:defRPr sz="2000">
                <a:uFillTx/>
              </a:defRPr>
            </a:lvl2pPr>
            <a:lvl3pPr algn="l" indent="-342900" lvl="2" marL="1371600">
              <a:spcBef>
                <a:spcPts val="360"/>
              </a:spcBef>
              <a:spcAft>
                <a:spcPts val="0"/>
              </a:spcAft>
              <a:buClr>
                <a:schemeClr val="dk1"/>
              </a:buClr>
              <a:buSzPts val="1800"/>
              <a:buFont typeface="Tahoma"/>
              <a:buChar char="•"/>
              <a:defRPr sz="1800">
                <a:uFillTx/>
              </a:defRPr>
            </a:lvl3pPr>
            <a:lvl4pPr algn="l" indent="-330200" lvl="3" marL="1828800">
              <a:spcBef>
                <a:spcPts val="320"/>
              </a:spcBef>
              <a:spcAft>
                <a:spcPts val="0"/>
              </a:spcAft>
              <a:buClr>
                <a:schemeClr val="dk1"/>
              </a:buClr>
              <a:buSzPts val="1600"/>
              <a:buFont typeface="Tahoma"/>
              <a:buChar char="–"/>
              <a:defRPr sz="1600">
                <a:uFillTx/>
              </a:defRPr>
            </a:lvl4pPr>
            <a:lvl5pPr algn="l" indent="-330200" lvl="4" marL="2286000">
              <a:spcBef>
                <a:spcPts val="320"/>
              </a:spcBef>
              <a:spcAft>
                <a:spcPts val="0"/>
              </a:spcAft>
              <a:buClr>
                <a:schemeClr val="dk1"/>
              </a:buClr>
              <a:buSzPts val="1600"/>
              <a:buFont typeface="Tahoma"/>
              <a:buChar char="»"/>
              <a:defRPr sz="1600">
                <a:uFillTx/>
              </a:defRPr>
            </a:lvl5pPr>
            <a:lvl6pPr algn="l" indent="-330200" lvl="5" marL="2743200">
              <a:spcBef>
                <a:spcPts val="320"/>
              </a:spcBef>
              <a:spcAft>
                <a:spcPts val="0"/>
              </a:spcAft>
              <a:buClr>
                <a:schemeClr val="dk1"/>
              </a:buClr>
              <a:buSzPts val="1600"/>
              <a:buFont typeface="Tahoma"/>
              <a:buChar char="»"/>
              <a:defRPr sz="1600">
                <a:uFillTx/>
              </a:defRPr>
            </a:lvl6pPr>
            <a:lvl7pPr algn="l" indent="-330200" lvl="6" marL="3200400">
              <a:spcBef>
                <a:spcPts val="320"/>
              </a:spcBef>
              <a:spcAft>
                <a:spcPts val="0"/>
              </a:spcAft>
              <a:buClr>
                <a:schemeClr val="dk1"/>
              </a:buClr>
              <a:buSzPts val="1600"/>
              <a:buFont typeface="Tahoma"/>
              <a:buChar char="»"/>
              <a:defRPr sz="1600">
                <a:uFillTx/>
              </a:defRPr>
            </a:lvl7pPr>
            <a:lvl8pPr algn="l" indent="-330200" lvl="7" marL="3657600">
              <a:spcBef>
                <a:spcPts val="320"/>
              </a:spcBef>
              <a:spcAft>
                <a:spcPts val="0"/>
              </a:spcAft>
              <a:buClr>
                <a:schemeClr val="dk1"/>
              </a:buClr>
              <a:buSzPts val="1600"/>
              <a:buFont typeface="Tahoma"/>
              <a:buChar char="»"/>
              <a:defRPr sz="1600">
                <a:uFillTx/>
              </a:defRPr>
            </a:lvl8pPr>
            <a:lvl9pPr algn="l" indent="-330200" lvl="8" marL="4114800">
              <a:spcBef>
                <a:spcPts val="320"/>
              </a:spcBef>
              <a:spcAft>
                <a:spcPts val="0"/>
              </a:spcAft>
              <a:buClr>
                <a:schemeClr val="dk1"/>
              </a:buClr>
              <a:buSzPts val="1600"/>
              <a:buFont typeface="Tahoma"/>
              <a:buChar char="»"/>
              <a:defRPr sz="16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 name="Google Shape;56;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3"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5025" y="1535113"/>
            <a:ext cx="4041775" cy="6397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00" lIns="91425" rIns="91425" spcFirstLastPara="1" tIns="45700" wrap="square">
            <a:noAutofit/>
          </a:bodyPr>
          <a:lstStyle>
            <a:lvl1pPr algn="l" indent="-228600" lvl="0" marL="457200">
              <a:spcBef>
                <a:spcPts val="480"/>
              </a:spcBef>
              <a:spcAft>
                <a:spcPts val="0"/>
              </a:spcAft>
              <a:buClr>
                <a:schemeClr val="dk1"/>
              </a:buClr>
              <a:buSzPts val="2400"/>
              <a:buFont typeface="Tahoma"/>
              <a:buNone/>
              <a:defRPr b="1" sz="2400">
                <a:uFillTx/>
              </a:defRPr>
            </a:lvl1pPr>
            <a:lvl2pPr algn="l" indent="-228600" lvl="1" marL="914400">
              <a:spcBef>
                <a:spcPts val="400"/>
              </a:spcBef>
              <a:spcAft>
                <a:spcPts val="0"/>
              </a:spcAft>
              <a:buClr>
                <a:schemeClr val="dk1"/>
              </a:buClr>
              <a:buSzPts val="2000"/>
              <a:buFont typeface="Tahoma"/>
              <a:buNone/>
              <a:defRPr b="1" sz="2000">
                <a:uFillTx/>
              </a:defRPr>
            </a:lvl2pPr>
            <a:lvl3pPr algn="l" indent="-228600" lvl="2" marL="1371600">
              <a:spcBef>
                <a:spcPts val="360"/>
              </a:spcBef>
              <a:spcAft>
                <a:spcPts val="0"/>
              </a:spcAft>
              <a:buClr>
                <a:schemeClr val="dk1"/>
              </a:buClr>
              <a:buSzPts val="1800"/>
              <a:buFont typeface="Tahoma"/>
              <a:buNone/>
              <a:defRPr b="1" sz="1800">
                <a:uFillTx/>
              </a:defRPr>
            </a:lvl3pPr>
            <a:lvl4pPr algn="l" indent="-228600" lvl="3" marL="1828800">
              <a:spcBef>
                <a:spcPts val="320"/>
              </a:spcBef>
              <a:spcAft>
                <a:spcPts val="0"/>
              </a:spcAft>
              <a:buClr>
                <a:schemeClr val="dk1"/>
              </a:buClr>
              <a:buSzPts val="1600"/>
              <a:buFont typeface="Tahoma"/>
              <a:buNone/>
              <a:defRPr b="1" sz="1600">
                <a:uFillTx/>
              </a:defRPr>
            </a:lvl4pPr>
            <a:lvl5pPr algn="l" indent="-228600" lvl="4" marL="2286000">
              <a:spcBef>
                <a:spcPts val="320"/>
              </a:spcBef>
              <a:spcAft>
                <a:spcPts val="0"/>
              </a:spcAft>
              <a:buClr>
                <a:schemeClr val="dk1"/>
              </a:buClr>
              <a:buSzPts val="1600"/>
              <a:buFont typeface="Tahoma"/>
              <a:buNone/>
              <a:defRPr b="1" sz="1600">
                <a:uFillTx/>
              </a:defRPr>
            </a:lvl5pPr>
            <a:lvl6pPr algn="l" indent="-228600" lvl="5" marL="2743200">
              <a:spcBef>
                <a:spcPts val="320"/>
              </a:spcBef>
              <a:spcAft>
                <a:spcPts val="0"/>
              </a:spcAft>
              <a:buClr>
                <a:schemeClr val="dk1"/>
              </a:buClr>
              <a:buSzPts val="1600"/>
              <a:buFont typeface="Tahoma"/>
              <a:buNone/>
              <a:defRPr b="1" sz="1600">
                <a:uFillTx/>
              </a:defRPr>
            </a:lvl6pPr>
            <a:lvl7pPr algn="l" indent="-228600" lvl="6" marL="3200400">
              <a:spcBef>
                <a:spcPts val="320"/>
              </a:spcBef>
              <a:spcAft>
                <a:spcPts val="0"/>
              </a:spcAft>
              <a:buClr>
                <a:schemeClr val="dk1"/>
              </a:buClr>
              <a:buSzPts val="1600"/>
              <a:buFont typeface="Tahoma"/>
              <a:buNone/>
              <a:defRPr b="1" sz="1600">
                <a:uFillTx/>
              </a:defRPr>
            </a:lvl7pPr>
            <a:lvl8pPr algn="l" indent="-228600" lvl="7" marL="3657600">
              <a:spcBef>
                <a:spcPts val="320"/>
              </a:spcBef>
              <a:spcAft>
                <a:spcPts val="0"/>
              </a:spcAft>
              <a:buClr>
                <a:schemeClr val="dk1"/>
              </a:buClr>
              <a:buSzPts val="1600"/>
              <a:buFont typeface="Tahoma"/>
              <a:buNone/>
              <a:defRPr b="1" sz="1600">
                <a:uFillTx/>
              </a:defRPr>
            </a:lvl8pPr>
            <a:lvl9pPr algn="l" indent="-228600" lvl="8" marL="4114800">
              <a:spcBef>
                <a:spcPts val="320"/>
              </a:spcBef>
              <a:spcAft>
                <a:spcPts val="0"/>
              </a:spcAft>
              <a:buClr>
                <a:schemeClr val="dk1"/>
              </a:buClr>
              <a:buSzPts val="1600"/>
              <a:buFont typeface="Tahoma"/>
              <a:buNone/>
              <a:defRPr b="1" sz="16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 name="Google Shape;57;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5025" y="2174875"/>
            <a:ext cx="4041775" cy="39512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381000" lvl="0" marL="457200">
              <a:spcBef>
                <a:spcPts val="480"/>
              </a:spcBef>
              <a:spcAft>
                <a:spcPts val="0"/>
              </a:spcAft>
              <a:buClr>
                <a:schemeClr val="dk1"/>
              </a:buClr>
              <a:buSzPts val="2400"/>
              <a:buFont typeface="Tahoma"/>
              <a:buChar char="•"/>
              <a:defRPr sz="2400">
                <a:uFillTx/>
              </a:defRPr>
            </a:lvl1pPr>
            <a:lvl2pPr algn="l" indent="-355600" lvl="1" marL="914400">
              <a:spcBef>
                <a:spcPts val="400"/>
              </a:spcBef>
              <a:spcAft>
                <a:spcPts val="0"/>
              </a:spcAft>
              <a:buClr>
                <a:schemeClr val="dk1"/>
              </a:buClr>
              <a:buSzPts val="2000"/>
              <a:buFont typeface="Tahoma"/>
              <a:buChar char="–"/>
              <a:defRPr sz="2000">
                <a:uFillTx/>
              </a:defRPr>
            </a:lvl2pPr>
            <a:lvl3pPr algn="l" indent="-342900" lvl="2" marL="1371600">
              <a:spcBef>
                <a:spcPts val="360"/>
              </a:spcBef>
              <a:spcAft>
                <a:spcPts val="0"/>
              </a:spcAft>
              <a:buClr>
                <a:schemeClr val="dk1"/>
              </a:buClr>
              <a:buSzPts val="1800"/>
              <a:buFont typeface="Tahoma"/>
              <a:buChar char="•"/>
              <a:defRPr sz="1800">
                <a:uFillTx/>
              </a:defRPr>
            </a:lvl3pPr>
            <a:lvl4pPr algn="l" indent="-330200" lvl="3" marL="1828800">
              <a:spcBef>
                <a:spcPts val="320"/>
              </a:spcBef>
              <a:spcAft>
                <a:spcPts val="0"/>
              </a:spcAft>
              <a:buClr>
                <a:schemeClr val="dk1"/>
              </a:buClr>
              <a:buSzPts val="1600"/>
              <a:buFont typeface="Tahoma"/>
              <a:buChar char="–"/>
              <a:defRPr sz="1600">
                <a:uFillTx/>
              </a:defRPr>
            </a:lvl4pPr>
            <a:lvl5pPr algn="l" indent="-330200" lvl="4" marL="2286000">
              <a:spcBef>
                <a:spcPts val="320"/>
              </a:spcBef>
              <a:spcAft>
                <a:spcPts val="0"/>
              </a:spcAft>
              <a:buClr>
                <a:schemeClr val="dk1"/>
              </a:buClr>
              <a:buSzPts val="1600"/>
              <a:buFont typeface="Tahoma"/>
              <a:buChar char="»"/>
              <a:defRPr sz="1600">
                <a:uFillTx/>
              </a:defRPr>
            </a:lvl5pPr>
            <a:lvl6pPr algn="l" indent="-330200" lvl="5" marL="2743200">
              <a:spcBef>
                <a:spcPts val="320"/>
              </a:spcBef>
              <a:spcAft>
                <a:spcPts val="0"/>
              </a:spcAft>
              <a:buClr>
                <a:schemeClr val="dk1"/>
              </a:buClr>
              <a:buSzPts val="1600"/>
              <a:buFont typeface="Tahoma"/>
              <a:buChar char="»"/>
              <a:defRPr sz="1600">
                <a:uFillTx/>
              </a:defRPr>
            </a:lvl6pPr>
            <a:lvl7pPr algn="l" indent="-330200" lvl="6" marL="3200400">
              <a:spcBef>
                <a:spcPts val="320"/>
              </a:spcBef>
              <a:spcAft>
                <a:spcPts val="0"/>
              </a:spcAft>
              <a:buClr>
                <a:schemeClr val="dk1"/>
              </a:buClr>
              <a:buSzPts val="1600"/>
              <a:buFont typeface="Tahoma"/>
              <a:buChar char="»"/>
              <a:defRPr sz="1600">
                <a:uFillTx/>
              </a:defRPr>
            </a:lvl7pPr>
            <a:lvl8pPr algn="l" indent="-330200" lvl="7" marL="3657600">
              <a:spcBef>
                <a:spcPts val="320"/>
              </a:spcBef>
              <a:spcAft>
                <a:spcPts val="0"/>
              </a:spcAft>
              <a:buClr>
                <a:schemeClr val="dk1"/>
              </a:buClr>
              <a:buSzPts val="1600"/>
              <a:buFont typeface="Tahoma"/>
              <a:buChar char="»"/>
              <a:defRPr sz="1600">
                <a:uFillTx/>
              </a:defRPr>
            </a:lvl8pPr>
            <a:lvl9pPr algn="l" indent="-330200" lvl="8" marL="4114800">
              <a:spcBef>
                <a:spcPts val="320"/>
              </a:spcBef>
              <a:spcAft>
                <a:spcPts val="0"/>
              </a:spcAft>
              <a:buClr>
                <a:schemeClr val="dk1"/>
              </a:buClr>
              <a:buSzPts val="1600"/>
              <a:buFont typeface="Tahoma"/>
              <a:buChar char="»"/>
              <a:defRPr sz="16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 name="Google Shape;58;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 name="Google Shape;59;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 name="Google Shape;60;p1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Only">
  <p:cSld name="TITLE_ONL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 name="Shape 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 name="Google Shape;62;p1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a:spcBef>
                <a:spcPts val="0"/>
              </a:spcBef>
              <a:spcAft>
                <a:spcPts val="0"/>
              </a:spcAft>
              <a:buSzPts val="1400"/>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 name="Google Shape;63;p1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 name="Google Shape;64;p1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 name="Google Shape;65;p1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objTx">
  <p:cSld name="OBJECT_WITH_CAPTION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 name="Shape 6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 name="Google Shape;67;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3050"/>
            <a:ext cx="3008313" cy="11620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00" lIns="91425" rIns="91425" spcFirstLastPara="1" tIns="45700" wrap="square">
            <a:noAutofit/>
          </a:bodyPr>
          <a:lstStyle>
            <a:lvl1pPr algn="l" lvl="0">
              <a:spcBef>
                <a:spcPts val="0"/>
              </a:spcBef>
              <a:spcAft>
                <a:spcPts val="0"/>
              </a:spcAft>
              <a:buSzPts val="1400"/>
              <a:buNone/>
              <a:defRPr b="1" sz="2000">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 name="Google Shape;68;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575050" y="273050"/>
            <a:ext cx="5111750" cy="58531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431800" lvl="0" marL="457200">
              <a:spcBef>
                <a:spcPts val="640"/>
              </a:spcBef>
              <a:spcAft>
                <a:spcPts val="0"/>
              </a:spcAft>
              <a:buClr>
                <a:schemeClr val="dk1"/>
              </a:buClr>
              <a:buSzPts val="3200"/>
              <a:buFont typeface="Tahoma"/>
              <a:buChar char="•"/>
              <a:defRPr sz="3200">
                <a:uFillTx/>
              </a:defRPr>
            </a:lvl1pPr>
            <a:lvl2pPr algn="l" indent="-406400" lvl="1" marL="914400">
              <a:spcBef>
                <a:spcPts val="560"/>
              </a:spcBef>
              <a:spcAft>
                <a:spcPts val="0"/>
              </a:spcAft>
              <a:buClr>
                <a:schemeClr val="dk1"/>
              </a:buClr>
              <a:buSzPts val="2800"/>
              <a:buFont typeface="Tahoma"/>
              <a:buChar char="–"/>
              <a:defRPr sz="2800">
                <a:uFillTx/>
              </a:defRPr>
            </a:lvl2pPr>
            <a:lvl3pPr algn="l" indent="-381000" lvl="2" marL="1371600">
              <a:spcBef>
                <a:spcPts val="480"/>
              </a:spcBef>
              <a:spcAft>
                <a:spcPts val="0"/>
              </a:spcAft>
              <a:buClr>
                <a:schemeClr val="dk1"/>
              </a:buClr>
              <a:buSzPts val="2400"/>
              <a:buFont typeface="Tahoma"/>
              <a:buChar char="•"/>
              <a:defRPr sz="2400">
                <a:uFillTx/>
              </a:defRPr>
            </a:lvl3pPr>
            <a:lvl4pPr algn="l" indent="-355600" lvl="3" marL="1828800">
              <a:spcBef>
                <a:spcPts val="400"/>
              </a:spcBef>
              <a:spcAft>
                <a:spcPts val="0"/>
              </a:spcAft>
              <a:buClr>
                <a:schemeClr val="dk1"/>
              </a:buClr>
              <a:buSzPts val="2000"/>
              <a:buFont typeface="Tahoma"/>
              <a:buChar char="–"/>
              <a:defRPr sz="2000">
                <a:uFillTx/>
              </a:defRPr>
            </a:lvl4pPr>
            <a:lvl5pPr algn="l" indent="-355600" lvl="4" marL="2286000">
              <a:spcBef>
                <a:spcPts val="400"/>
              </a:spcBef>
              <a:spcAft>
                <a:spcPts val="0"/>
              </a:spcAft>
              <a:buClr>
                <a:schemeClr val="dk1"/>
              </a:buClr>
              <a:buSzPts val="2000"/>
              <a:buFont typeface="Tahoma"/>
              <a:buChar char="»"/>
              <a:defRPr sz="2000">
                <a:uFillTx/>
              </a:defRPr>
            </a:lvl5pPr>
            <a:lvl6pPr algn="l" indent="-355600" lvl="5" marL="2743200">
              <a:spcBef>
                <a:spcPts val="400"/>
              </a:spcBef>
              <a:spcAft>
                <a:spcPts val="0"/>
              </a:spcAft>
              <a:buClr>
                <a:schemeClr val="dk1"/>
              </a:buClr>
              <a:buSzPts val="2000"/>
              <a:buFont typeface="Tahoma"/>
              <a:buChar char="»"/>
              <a:defRPr sz="2000">
                <a:uFillTx/>
              </a:defRPr>
            </a:lvl6pPr>
            <a:lvl7pPr algn="l" indent="-355600" lvl="6" marL="3200400">
              <a:spcBef>
                <a:spcPts val="400"/>
              </a:spcBef>
              <a:spcAft>
                <a:spcPts val="0"/>
              </a:spcAft>
              <a:buClr>
                <a:schemeClr val="dk1"/>
              </a:buClr>
              <a:buSzPts val="2000"/>
              <a:buFont typeface="Tahoma"/>
              <a:buChar char="»"/>
              <a:defRPr sz="2000">
                <a:uFillTx/>
              </a:defRPr>
            </a:lvl7pPr>
            <a:lvl8pPr algn="l" indent="-355600" lvl="7" marL="3657600">
              <a:spcBef>
                <a:spcPts val="400"/>
              </a:spcBef>
              <a:spcAft>
                <a:spcPts val="0"/>
              </a:spcAft>
              <a:buClr>
                <a:schemeClr val="dk1"/>
              </a:buClr>
              <a:buSzPts val="2000"/>
              <a:buFont typeface="Tahoma"/>
              <a:buChar char="»"/>
              <a:defRPr sz="2000">
                <a:uFillTx/>
              </a:defRPr>
            </a:lvl8pPr>
            <a:lvl9pPr algn="l" indent="-355600" lvl="8" marL="4114800">
              <a:spcBef>
                <a:spcPts val="400"/>
              </a:spcBef>
              <a:spcAft>
                <a:spcPts val="0"/>
              </a:spcAft>
              <a:buClr>
                <a:schemeClr val="dk1"/>
              </a:buClr>
              <a:buSzPts val="2000"/>
              <a:buFont typeface="Tahoma"/>
              <a:buChar char="»"/>
              <a:defRPr sz="20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 name="Google Shape;69;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435100"/>
            <a:ext cx="3008313" cy="46910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228600" lvl="0" marL="457200">
              <a:spcBef>
                <a:spcPts val="280"/>
              </a:spcBef>
              <a:spcAft>
                <a:spcPts val="0"/>
              </a:spcAft>
              <a:buClr>
                <a:schemeClr val="dk1"/>
              </a:buClr>
              <a:buSzPts val="1400"/>
              <a:buFont typeface="Tahoma"/>
              <a:buNone/>
              <a:defRPr sz="1400">
                <a:uFillTx/>
              </a:defRPr>
            </a:lvl1pPr>
            <a:lvl2pPr algn="l" indent="-228600" lvl="1" marL="914400">
              <a:spcBef>
                <a:spcPts val="240"/>
              </a:spcBef>
              <a:spcAft>
                <a:spcPts val="0"/>
              </a:spcAft>
              <a:buClr>
                <a:schemeClr val="dk1"/>
              </a:buClr>
              <a:buSzPts val="1200"/>
              <a:buFont typeface="Tahoma"/>
              <a:buNone/>
              <a:defRPr sz="1200">
                <a:uFillTx/>
              </a:defRPr>
            </a:lvl2pPr>
            <a:lvl3pPr algn="l" indent="-228600" lvl="2" marL="1371600">
              <a:spcBef>
                <a:spcPts val="200"/>
              </a:spcBef>
              <a:spcAft>
                <a:spcPts val="0"/>
              </a:spcAft>
              <a:buClr>
                <a:schemeClr val="dk1"/>
              </a:buClr>
              <a:buSzPts val="1000"/>
              <a:buFont typeface="Tahoma"/>
              <a:buNone/>
              <a:defRPr sz="1000">
                <a:uFillTx/>
              </a:defRPr>
            </a:lvl3pPr>
            <a:lvl4pPr algn="l" indent="-228600" lvl="3" marL="1828800">
              <a:spcBef>
                <a:spcPts val="180"/>
              </a:spcBef>
              <a:spcAft>
                <a:spcPts val="0"/>
              </a:spcAft>
              <a:buClr>
                <a:schemeClr val="dk1"/>
              </a:buClr>
              <a:buSzPts val="900"/>
              <a:buFont typeface="Tahoma"/>
              <a:buNone/>
              <a:defRPr sz="900">
                <a:uFillTx/>
              </a:defRPr>
            </a:lvl4pPr>
            <a:lvl5pPr algn="l" indent="-228600" lvl="4" marL="2286000">
              <a:spcBef>
                <a:spcPts val="180"/>
              </a:spcBef>
              <a:spcAft>
                <a:spcPts val="0"/>
              </a:spcAft>
              <a:buClr>
                <a:schemeClr val="dk1"/>
              </a:buClr>
              <a:buSzPts val="900"/>
              <a:buFont typeface="Tahoma"/>
              <a:buNone/>
              <a:defRPr sz="900">
                <a:uFillTx/>
              </a:defRPr>
            </a:lvl5pPr>
            <a:lvl6pPr algn="l" indent="-228600" lvl="5" marL="2743200">
              <a:spcBef>
                <a:spcPts val="180"/>
              </a:spcBef>
              <a:spcAft>
                <a:spcPts val="0"/>
              </a:spcAft>
              <a:buClr>
                <a:schemeClr val="dk1"/>
              </a:buClr>
              <a:buSzPts val="900"/>
              <a:buFont typeface="Tahoma"/>
              <a:buNone/>
              <a:defRPr sz="900">
                <a:uFillTx/>
              </a:defRPr>
            </a:lvl6pPr>
            <a:lvl7pPr algn="l" indent="-228600" lvl="6" marL="3200400">
              <a:spcBef>
                <a:spcPts val="180"/>
              </a:spcBef>
              <a:spcAft>
                <a:spcPts val="0"/>
              </a:spcAft>
              <a:buClr>
                <a:schemeClr val="dk1"/>
              </a:buClr>
              <a:buSzPts val="900"/>
              <a:buFont typeface="Tahoma"/>
              <a:buNone/>
              <a:defRPr sz="900">
                <a:uFillTx/>
              </a:defRPr>
            </a:lvl7pPr>
            <a:lvl8pPr algn="l" indent="-228600" lvl="7" marL="3657600">
              <a:spcBef>
                <a:spcPts val="180"/>
              </a:spcBef>
              <a:spcAft>
                <a:spcPts val="0"/>
              </a:spcAft>
              <a:buClr>
                <a:schemeClr val="dk1"/>
              </a:buClr>
              <a:buSzPts val="900"/>
              <a:buFont typeface="Tahoma"/>
              <a:buNone/>
              <a:defRPr sz="900">
                <a:uFillTx/>
              </a:defRPr>
            </a:lvl8pPr>
            <a:lvl9pPr algn="l" indent="-228600" lvl="8" marL="4114800">
              <a:spcBef>
                <a:spcPts val="180"/>
              </a:spcBef>
              <a:spcAft>
                <a:spcPts val="0"/>
              </a:spcAft>
              <a:buClr>
                <a:schemeClr val="dk1"/>
              </a:buClr>
              <a:buSzPts val="900"/>
              <a:buFont typeface="Tahoma"/>
              <a:buNone/>
              <a:defRPr sz="9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 name="Google Shape;70;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 name="Google Shape;71;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a:spcBef>
                <a:spcPts val="0"/>
              </a:spcBef>
              <a:spcAft>
                <a:spcPts val="0"/>
              </a:spcAft>
              <a:buClr>
                <a:schemeClr val="dk1"/>
              </a:buClr>
              <a:buSzPts val="1400"/>
              <a:buFont typeface="Arial"/>
              <a:buNone/>
              <a:defRPr>
                <a:uFillTx/>
              </a:defRPr>
            </a:lvl1pPr>
            <a:lvl2pPr algn="l" lvl="1">
              <a:spcBef>
                <a:spcPts val="0"/>
              </a:spcBef>
              <a:spcAft>
                <a:spcPts val="0"/>
              </a:spcAft>
              <a:buSzPts val="1400"/>
              <a:buNone/>
              <a:defRPr>
                <a:uFillTx/>
              </a:defRPr>
            </a:lvl2pPr>
            <a:lvl3pPr algn="l" lvl="2">
              <a:spcBef>
                <a:spcPts val="0"/>
              </a:spcBef>
              <a:spcAft>
                <a:spcPts val="0"/>
              </a:spcAft>
              <a:buSzPts val="1400"/>
              <a:buNone/>
              <a:defRPr>
                <a:uFillTx/>
              </a:defRPr>
            </a:lvl3pPr>
            <a:lvl4pPr algn="l" lvl="3">
              <a:spcBef>
                <a:spcPts val="0"/>
              </a:spcBef>
              <a:spcAft>
                <a:spcPts val="0"/>
              </a:spcAft>
              <a:buSzPts val="1400"/>
              <a:buNone/>
              <a:defRPr>
                <a:uFillTx/>
              </a:defRPr>
            </a:lvl4pPr>
            <a:lvl5pPr algn="l" lvl="4">
              <a:spcBef>
                <a:spcPts val="0"/>
              </a:spcBef>
              <a:spcAft>
                <a:spcPts val="0"/>
              </a:spcAft>
              <a:buSzPts val="1400"/>
              <a:buNone/>
              <a:defRPr>
                <a:uFillTx/>
              </a:defRPr>
            </a:lvl5pPr>
            <a:lvl6pPr algn="l" lvl="5">
              <a:spcBef>
                <a:spcPts val="0"/>
              </a:spcBef>
              <a:spcAft>
                <a:spcPts val="0"/>
              </a:spcAft>
              <a:buSzPts val="1400"/>
              <a:buNone/>
              <a:defRPr>
                <a:uFillTx/>
              </a:defRPr>
            </a:lvl6pPr>
            <a:lvl7pPr algn="l" lvl="6">
              <a:spcBef>
                <a:spcPts val="0"/>
              </a:spcBef>
              <a:spcAft>
                <a:spcPts val="0"/>
              </a:spcAft>
              <a:buSzPts val="1400"/>
              <a:buNone/>
              <a:defRPr>
                <a:uFillTx/>
              </a:defRPr>
            </a:lvl7pPr>
            <a:lvl8pPr algn="l" lvl="7">
              <a:spcBef>
                <a:spcPts val="0"/>
              </a:spcBef>
              <a:spcAft>
                <a:spcPts val="0"/>
              </a:spcAft>
              <a:buSzPts val="1400"/>
              <a:buNone/>
              <a:defRPr>
                <a:uFillTx/>
              </a:defRPr>
            </a:lvl8pPr>
            <a:lvl9pPr algn="l" lvl="8">
              <a:spcBef>
                <a:spcPts val="0"/>
              </a:spcBef>
              <a:spcAft>
                <a:spcPts val="0"/>
              </a:spcAft>
              <a:buSzPts val="14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 name="Google Shape;72;p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1pPr>
            <a:lvl2pPr algn="r" indent="0" lvl="1"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2pPr>
            <a:lvl3pPr algn="r" indent="0" lvl="2"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3pPr>
            <a:lvl4pPr algn="r" indent="0" lvl="3"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4pPr>
            <a:lvl5pPr algn="r" indent="0" lvl="4"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5pPr>
            <a:lvl6pPr algn="r" indent="0" lvl="5"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6pPr>
            <a:lvl7pPr algn="r" indent="0" lvl="6"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7pPr>
            <a:lvl8pPr algn="r" indent="0" lvl="7"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8pPr>
            <a:lvl9pPr algn="r" indent="0" lvl="8" marL="0" marR="0">
              <a:spcBef>
                <a:spcPts val="0"/>
              </a:spcBef>
              <a:spcAft>
                <a:spcPts val="0"/>
              </a:spcAft>
              <a:buClr>
                <a:schemeClr val="dk1"/>
              </a:buClr>
              <a:buSzPts val="1400"/>
              <a:buFont typeface="Arial"/>
              <a:buNone/>
              <a:defRPr sz="1400">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slideLayouts/slideLayout12.xml" Type="http://schemas.openxmlformats.org/officeDocument/2006/relationships/slideLayout"></Relationship><Relationship Id="rId13" Target="../slideLayouts/slideLayout13.xml" Type="http://schemas.openxmlformats.org/officeDocument/2006/relationships/slideLayout"></Relationship><Relationship Id="rId14"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Pr>
        <a:solidFill>
          <a:schemeClr val="lt1"/>
        </a:solidFill>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hape 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Google Shape;10;p10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lvl1pPr algn="l" lvl="0"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1pPr>
            <a:lvl2pPr algn="l" lvl="1"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2pPr>
            <a:lvl3pPr algn="l" lvl="2"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3pPr>
            <a:lvl4pPr algn="l" lvl="3"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4pPr>
            <a:lvl5pPr algn="l" lvl="4"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5pPr>
            <a:lvl6pPr algn="l" lvl="5"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6pPr>
            <a:lvl7pPr algn="l" lvl="6"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7pPr>
            <a:lvl8pPr algn="l" lvl="7"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8pPr>
            <a:lvl9pPr algn="l" lvl="8" marR="0" rtl="0">
              <a:spcBef>
                <a:spcPts val="0"/>
              </a:spcBef>
              <a:spcAft>
                <a:spcPts val="0"/>
              </a:spcAft>
              <a:buSzPts val="1400"/>
              <a:buNone/>
              <a:defRPr b="0" cap="none" i="0" strike="noStrike" sz="4000" u="none">
                <a:solidFill>
                  <a:schemeClr val="dk2"/>
                </a:solidFill>
                <a:uFillTx/>
                <a:latin typeface="Tahoma"/>
                <a:ea typeface="Tahoma"/>
                <a:cs typeface="Tahoma"/>
                <a:sym typeface="Tahoma"/>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Google Shape;11;p10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371600"/>
            <a:ext cx="8229600" cy="47545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indent="-406400" lvl="0" marL="457200" marR="0" rtl="0">
              <a:spcBef>
                <a:spcPts val="560"/>
              </a:spcBef>
              <a:spcAft>
                <a:spcPts val="0"/>
              </a:spcAft>
              <a:buClr>
                <a:schemeClr val="dk1"/>
              </a:buClr>
              <a:buSzPts val="2800"/>
              <a:buFont typeface="Tahoma"/>
              <a:buChar char="•"/>
              <a:defRPr b="0" cap="none" i="0" strike="noStrike" sz="2800" u="none">
                <a:solidFill>
                  <a:schemeClr val="dk1"/>
                </a:solidFill>
                <a:uFillTx/>
                <a:latin typeface="Tahoma"/>
                <a:ea typeface="Tahoma"/>
                <a:cs typeface="Tahoma"/>
                <a:sym typeface="Tahoma"/>
              </a:defRPr>
            </a:lvl1pPr>
            <a:lvl2pPr algn="l" indent="-381000" lvl="1" marL="914400" marR="0" rtl="0">
              <a:spcBef>
                <a:spcPts val="480"/>
              </a:spcBef>
              <a:spcAft>
                <a:spcPts val="0"/>
              </a:spcAft>
              <a:buClr>
                <a:schemeClr val="dk1"/>
              </a:buClr>
              <a:buSzPts val="2400"/>
              <a:buFont typeface="Tahoma"/>
              <a:buChar char="–"/>
              <a:defRPr b="0" cap="none" i="0" strike="noStrike" sz="2400" u="none">
                <a:solidFill>
                  <a:schemeClr val="dk1"/>
                </a:solidFill>
                <a:uFillTx/>
                <a:latin typeface="Tahoma"/>
                <a:ea typeface="Tahoma"/>
                <a:cs typeface="Tahoma"/>
                <a:sym typeface="Tahoma"/>
              </a:defRPr>
            </a:lvl2pPr>
            <a:lvl3pPr algn="l" indent="-355600" lvl="2" marL="1371600" marR="0" rtl="0">
              <a:spcBef>
                <a:spcPts val="400"/>
              </a:spcBef>
              <a:spcAft>
                <a:spcPts val="0"/>
              </a:spcAft>
              <a:buClr>
                <a:schemeClr val="dk1"/>
              </a:buClr>
              <a:buSzPts val="2000"/>
              <a:buFont typeface="Tahoma"/>
              <a:buChar char="•"/>
              <a:defRPr b="0" cap="none" i="0" strike="noStrike" sz="2000" u="none">
                <a:solidFill>
                  <a:schemeClr val="dk1"/>
                </a:solidFill>
                <a:uFillTx/>
                <a:latin typeface="Tahoma"/>
                <a:ea typeface="Tahoma"/>
                <a:cs typeface="Tahoma"/>
                <a:sym typeface="Tahoma"/>
              </a:defRPr>
            </a:lvl3pPr>
            <a:lvl4pPr algn="l" indent="-342900" lvl="3" marL="18288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4pPr>
            <a:lvl5pPr algn="l" indent="-342900" lvl="4" marL="22860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5pPr>
            <a:lvl6pPr algn="l" indent="-342900" lvl="5" marL="27432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6pPr>
            <a:lvl7pPr algn="l" indent="-342900" lvl="6" marL="32004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7pPr>
            <a:lvl8pPr algn="l" indent="-342900" lvl="7" marL="36576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8pPr>
            <a:lvl9pPr algn="l" indent="-342900" lvl="8" marL="4114800" marR="0" rtl="0">
              <a:spcBef>
                <a:spcPts val="360"/>
              </a:spcBef>
              <a:spcAft>
                <a:spcPts val="0"/>
              </a:spcAft>
              <a:buClr>
                <a:schemeClr val="dk1"/>
              </a:buClr>
              <a:buSzPts val="1800"/>
              <a:buFont typeface="Tahoma"/>
              <a:buChar char="»"/>
              <a:defRPr b="0" cap="none" i="0" strike="noStrike" sz="1800" u="none">
                <a:solidFill>
                  <a:schemeClr val="dk1"/>
                </a:solidFill>
                <a:uFillTx/>
                <a:latin typeface="Tahoma"/>
                <a:ea typeface="Tahoma"/>
                <a:cs typeface="Tahoma"/>
                <a:sym typeface="Tahoma"/>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Google Shape;12;p10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0"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l" lv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l" lvl="1"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Google Shape;13;p10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1"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200" y="6245225"/>
            <a:ext cx="2895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ctr" lv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l" lvl="1"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24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Google Shape;14;p10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53200" y="6245225"/>
            <a:ext cx="2133600" cy="4762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lvl1pPr algn="r" indent="0" lvl="0"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1pPr>
            <a:lvl2pPr algn="r" indent="0" lvl="1"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2pPr>
            <a:lvl3pPr algn="r" indent="0" lvl="2"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3pPr>
            <a:lvl4pPr algn="r" indent="0" lvl="3"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4pPr>
            <a:lvl5pPr algn="r" indent="0" lvl="4"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5pPr>
            <a:lvl6pPr algn="r" indent="0" lvl="5"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6pPr>
            <a:lvl7pPr algn="r" indent="0" lvl="6"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7pPr>
            <a:lvl8pPr algn="r" indent="0" lvl="7"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8pPr>
            <a:lvl9pPr algn="r" indent="0" lvl="8" marL="0" marR="0" rtl="0">
              <a:spcBef>
                <a:spcPts val="0"/>
              </a:spcBef>
              <a:spcAft>
                <a:spcPts val="0"/>
              </a:spcAft>
              <a:buClr>
                <a:schemeClr val="dk1"/>
              </a:buClr>
              <a:buSzPts val="1400"/>
              <a:buFont typeface="Arial"/>
              <a:buNone/>
              <a:defRPr b="0" cap="none" i="0" strike="noStrike" sz="1400" u="none">
                <a:solidFill>
                  <a:schemeClr val="dk1"/>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uFillTx/>
              </a:rPr>
              <a:t>‹#›</a:t>
            </a:fld>
            <a:endParaRPr>
              <a:uFillTx/>
            </a:endParaRPr>
          </a:p>
        </p:txBody>
      </p: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Google Shape;15;p107"/>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130300"/>
            <a:ext cx="8229600" cy="0"/>
          </a:xfrm>
          <a:prstGeom prst="straightConnector1">
            <a:avLst/>
          </a:prstGeom>
          <a:noFill/>
          <a:ln cap="flat" cmpd="sng" w="15875">
            <a:solidFill>
              <a:schemeClr val="accent2"/>
            </a:solidFill>
            <a:prstDash val="solid"/>
            <a:round/>
            <a:headEnd len="med" type="none" w="med"/>
            <a:tailEnd len="med" type="none" w="med"/>
          </a:ln>
        </p:spPr>
      </p:cxn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dk2" folHlink="folHlink" hlink="hlink" tx1="dk1" tx2="lt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 r:id="rId12" id="2147483672"/>
    <p:sldLayoutId r:id="rId13" id="2147483673"/>
  </p:sldLayoutIdLst>
  <p:hf dt="0" ftr="0" hdr="0" sldNum="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xml" Type="http://schemas.openxmlformats.org/officeDocument/2006/relationships/notesSlide"></Relationship><Relationship Id="rId3" Target="http://www.salforest.com/" TargetMode="External" Type="http://schemas.openxmlformats.org/officeDocument/2006/relationships/hyperlink"></Relationship><Relationship Id="rId4" Target="../media/image1.png" Type="http://schemas.openxmlformats.org/officeDocument/2006/relationships/image"></Relationship></Relationships>
</file>

<file path=ppt/slides/_rels/slide1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xml" Type="http://schemas.openxmlformats.org/officeDocument/2006/relationships/notesSlide"></Relationship><Relationship Id="rId3" Target="https://medium.com/@ekapon.th/data-journalism-%E0%B8%84%E0%B8%B7%E0%B8%AD%E0%B8%AD%E0%B8%B0%E0%B9%84%E0%B8%A3-3512f459c48a" TargetMode="External" Type="http://schemas.openxmlformats.org/officeDocument/2006/relationships/hyperlink"></Relationship><Relationship Id="rId4" Target="../media/image12.png" Type="http://schemas.openxmlformats.org/officeDocument/2006/relationships/image"></Relationship></Relationships>
</file>

<file path=ppt/slides/_rels/slide10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0.xml" Type="http://schemas.openxmlformats.org/officeDocument/2006/relationships/notesSlide"></Relationship><Relationship Id="rId3" Target="../media/image68.jpg" Type="http://schemas.openxmlformats.org/officeDocument/2006/relationships/image"></Relationship><Relationship Id="rId4" Target="http://wiki.okfn.org/" TargetMode="External" Type="http://schemas.openxmlformats.org/officeDocument/2006/relationships/hyperlink"></Relationship></Relationships>
</file>

<file path=ppt/slides/_rels/slide10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1.xml" Type="http://schemas.openxmlformats.org/officeDocument/2006/relationships/notesSlide"></Relationship></Relationships>
</file>

<file path=ppt/slides/_rels/slide10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2.xml" Type="http://schemas.openxmlformats.org/officeDocument/2006/relationships/notesSlide"></Relationship><Relationship Id="rId3" Target="../media/image79.png" Type="http://schemas.openxmlformats.org/officeDocument/2006/relationships/image"></Relationship></Relationships>
</file>

<file path=ppt/slides/_rels/slide10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3.xml" Type="http://schemas.openxmlformats.org/officeDocument/2006/relationships/notesSlide"></Relationship><Relationship Id="rId3" Target="../media/image82.png" Type="http://schemas.openxmlformats.org/officeDocument/2006/relationships/image"></Relationship></Relationships>
</file>

<file path=ppt/slides/_rels/slide10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4.xml" Type="http://schemas.openxmlformats.org/officeDocument/2006/relationships/notesSlide"></Relationship><Relationship Id="rId3" Target="../media/image78.png" Type="http://schemas.openxmlformats.org/officeDocument/2006/relationships/image"></Relationship><Relationship Id="rId4" Target="../media/image81.png" Type="http://schemas.openxmlformats.org/officeDocument/2006/relationships/image"></Relationship><Relationship Id="rId5" Target="../media/image71.png" Type="http://schemas.openxmlformats.org/officeDocument/2006/relationships/image"></Relationship><Relationship Id="rId6" Target="../media/image73.png" Type="http://schemas.openxmlformats.org/officeDocument/2006/relationships/image"></Relationship></Relationships>
</file>

<file path=ppt/slides/_rels/slide10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5.xml" Type="http://schemas.openxmlformats.org/officeDocument/2006/relationships/notesSlide"></Relationship><Relationship Id="rId3" Target="https://datajournalism.com/" TargetMode="External" Type="http://schemas.openxmlformats.org/officeDocument/2006/relationships/hyperlink"></Relationship><Relationship Id="rId4" Target="https://www.nytimes.com/projects/2020-report/index.html" TargetMode="External" Type="http://schemas.openxmlformats.org/officeDocument/2006/relationships/hyperlink"></Relationship><Relationship Id="rId5" Target="http://www.dear-data.com/theproject" TargetMode="External" Type="http://schemas.openxmlformats.org/officeDocument/2006/relationships/hyperlink"></Relationship><Relationship Id="rId6" Target="https://www.theguardian.com/data" TargetMode="External" Type="http://schemas.openxmlformats.org/officeDocument/2006/relationships/hyperlink"></Relationship><Relationship Id="rId7" Target="https://www.scmp.com/infographics" TargetMode="External" Type="http://schemas.openxmlformats.org/officeDocument/2006/relationships/hyperlink"></Relationship></Relationships>
</file>

<file path=ppt/slides/_rels/slide106.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06.xml" Type="http://schemas.openxmlformats.org/officeDocument/2006/relationships/notesSlide"></Relationship></Relationships>
</file>

<file path=ppt/slides/_rels/slide11.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11.xml" Type="http://schemas.openxmlformats.org/officeDocument/2006/relationships/notesSlide"></Relationship><Relationship Id="rId3" Target="../media/image84.jpg" Type="http://schemas.openxmlformats.org/officeDocument/2006/relationships/image"></Relationship><Relationship Id="rId4" Target="https://www.isranews.org/isranews-scoop/2859-%E0%B9%80%E0%B8%9B%E0%B8%B4%E0%B8%94%E0%B8%88%E0%B8%A1-%E0%B8%9B%E0%B8%A3%E0%B8%B0%E0%B8%A7%E0%B8%B1%E0%B8%95%E0%B8%B4%E0%B8%A8%E0%B8%B2%E0%B8%AA%E0%B8%95%E0%B8%A3%E0%B9%8C-%E2%80%9CSecret-Nominee%E2%80%9D%E0%B8%88%E0%B8%B8%E0%B8%94%E0%B8%8A%E0%B8%99%E0%B8%A7%E0%B8%99%E0%B8%A1%E0%B8%AB%E0%B8%B2%E0%B8%81%E0%B8%B2%E0%B8%9E%E0%B8%A2%E0%B9%8C%E0%B8%8B%E0%B8%B8%E0%B8%81%E0%B8%AB%E0%B8%B8%E0%B9%89%E0%B8%99%E2%80%9D%E0%B8%97%E0%B8%B1%E0%B8%81%E0%B8%A9%E0%B8%B4%E0%B8%93%E2%80%9D.html" TargetMode="External" Type="http://schemas.openxmlformats.org/officeDocument/2006/relationships/hyperlink"></Relationship></Relationships>
</file>

<file path=ppt/slides/_rels/slide1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12.xml" Type="http://schemas.openxmlformats.org/officeDocument/2006/relationships/notesSlide"></Relationship><Relationship Id="rId3" Target="../media/image16.png" Type="http://schemas.openxmlformats.org/officeDocument/2006/relationships/image"></Relationship></Relationships>
</file>

<file path=ppt/slides/_rels/slide1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3.xml" Type="http://schemas.openxmlformats.org/officeDocument/2006/relationships/notesSlide"></Relationship><Relationship Id="rId3" Target="../media/image5.jpg" Type="http://schemas.openxmlformats.org/officeDocument/2006/relationships/image"></Relationship></Relationships>
</file>

<file path=ppt/slides/_rels/slide1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4.xml" Type="http://schemas.openxmlformats.org/officeDocument/2006/relationships/notesSlide"></Relationship><Relationship Id="rId3" Target="../media/image6.png" Type="http://schemas.openxmlformats.org/officeDocument/2006/relationships/image"></Relationship><Relationship Id="rId4" Target="https://data.boonmeelab.com/lottery/" TargetMode="External" Type="http://schemas.openxmlformats.org/officeDocument/2006/relationships/hyperlink"></Relationship><Relationship Id="rId5" Target="https://thaipublica.org/2016/05/nacc-video-1/" TargetMode="External" Type="http://schemas.openxmlformats.org/officeDocument/2006/relationships/hyperlink"></Relationship></Relationships>
</file>

<file path=ppt/slides/_rels/slide1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5.xml" Type="http://schemas.openxmlformats.org/officeDocument/2006/relationships/notesSlide"></Relationship><Relationship Id="rId3" Target="../media/image11.png" Type="http://schemas.openxmlformats.org/officeDocument/2006/relationships/image"></Relationship><Relationship Id="rId4" Target="https://elect.in.th/" TargetMode="External" Type="http://schemas.openxmlformats.org/officeDocument/2006/relationships/hyperlink"></Relationship></Relationships>
</file>

<file path=ppt/slides/_rels/slide1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6.xml" Type="http://schemas.openxmlformats.org/officeDocument/2006/relationships/notesSlide"></Relationship><Relationship Id="rId3" Target="../media/image8.png" Type="http://schemas.openxmlformats.org/officeDocument/2006/relationships/image"></Relationship><Relationship Id="rId4" Target="https://vote62.com/visual" TargetMode="External" Type="http://schemas.openxmlformats.org/officeDocument/2006/relationships/hyperlink"></Relationship></Relationships>
</file>

<file path=ppt/slides/_rels/slide1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7.xml" Type="http://schemas.openxmlformats.org/officeDocument/2006/relationships/notesSlide"></Relationship><Relationship Id="rId3" Target="https://www.thairath.co.th/spotlight/platu" TargetMode="External" Type="http://schemas.openxmlformats.org/officeDocument/2006/relationships/hyperlink"></Relationship><Relationship Id="rId4" Target="../media/image36.png" Type="http://schemas.openxmlformats.org/officeDocument/2006/relationships/image"></Relationship></Relationships>
</file>

<file path=ppt/slides/_rels/slide1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8.xml" Type="http://schemas.openxmlformats.org/officeDocument/2006/relationships/notesSlide"></Relationship><Relationship Id="rId3" Target="https://www.facebook.com/matiponblog/photos/a.255101608033386/1222854367924767/?type=3&amp;theater" TargetMode="External" Type="http://schemas.openxmlformats.org/officeDocument/2006/relationships/hyperlink"></Relationship><Relationship Id="rId4" Target="../media/image19.png" Type="http://schemas.openxmlformats.org/officeDocument/2006/relationships/image"></Relationship></Relationships>
</file>

<file path=ppt/slides/_rels/slide19.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9.xml" Type="http://schemas.openxmlformats.org/officeDocument/2006/relationships/notesSlide"></Relationship></Relationships>
</file>

<file path=ppt/slides/_rels/slide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xml" Type="http://schemas.openxmlformats.org/officeDocument/2006/relationships/notesSlide"></Relationship></Relationships>
</file>

<file path=ppt/slides/_rels/slide20.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0.xml" Type="http://schemas.openxmlformats.org/officeDocument/2006/relationships/notesSlide"></Relationship><Relationship Id="rId3" Target="../media/image13.png" Type="http://schemas.openxmlformats.org/officeDocument/2006/relationships/image"></Relationship><Relationship Id="rId4" Target="../media/image34.png" Type="http://schemas.openxmlformats.org/officeDocument/2006/relationships/image"></Relationship><Relationship Id="rId5" Target="../media/image10.jpg" Type="http://schemas.openxmlformats.org/officeDocument/2006/relationships/image"></Relationship><Relationship Id="rId6" Target="../media/image7.jpg" Type="http://schemas.openxmlformats.org/officeDocument/2006/relationships/image"></Relationship><Relationship Id="rId7" Target="../media/image15.png" Type="http://schemas.openxmlformats.org/officeDocument/2006/relationships/image"></Relationship></Relationships>
</file>

<file path=ppt/slides/_rels/slide21.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21.xml" Type="http://schemas.openxmlformats.org/officeDocument/2006/relationships/notesSlide"></Relationship><Relationship Id="rId3" Target="../media/image25.png" Type="http://schemas.openxmlformats.org/officeDocument/2006/relationships/image"></Relationship></Relationships>
</file>

<file path=ppt/slides/_rels/slide22.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22.xml" Type="http://schemas.openxmlformats.org/officeDocument/2006/relationships/notesSlide"></Relationship><Relationship Id="rId3" Target="../media/image17.jpg" Type="http://schemas.openxmlformats.org/officeDocument/2006/relationships/image"></Relationship></Relationships>
</file>

<file path=ppt/slides/_rels/slide23.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3.xml" Type="http://schemas.openxmlformats.org/officeDocument/2006/relationships/notesSlide"></Relationship><Relationship Id="rId3" Target="../media/image22.png" Type="http://schemas.openxmlformats.org/officeDocument/2006/relationships/image"></Relationship><Relationship Id="rId4" Target="../media/image33.png" Type="http://schemas.openxmlformats.org/officeDocument/2006/relationships/image"></Relationship></Relationships>
</file>

<file path=ppt/slides/_rels/slide2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4.xml" Type="http://schemas.openxmlformats.org/officeDocument/2006/relationships/notesSlide"></Relationship><Relationship Id="rId3" Target="../media/image14.png" Type="http://schemas.openxmlformats.org/officeDocument/2006/relationships/image"></Relationship></Relationships>
</file>

<file path=ppt/slides/_rels/slide2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5.xml" Type="http://schemas.openxmlformats.org/officeDocument/2006/relationships/notesSlide"></Relationship></Relationships>
</file>

<file path=ppt/slides/_rels/slide2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6.xml" Type="http://schemas.openxmlformats.org/officeDocument/2006/relationships/notesSlide"></Relationship></Relationships>
</file>

<file path=ppt/slides/_rels/slide27.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27.xml" Type="http://schemas.openxmlformats.org/officeDocument/2006/relationships/notesSlide"></Relationship></Relationships>
</file>

<file path=ppt/slides/_rels/slide2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8.xml" Type="http://schemas.openxmlformats.org/officeDocument/2006/relationships/notesSlide"></Relationship><Relationship Id="rId3" Target="../media/image24.png" Type="http://schemas.openxmlformats.org/officeDocument/2006/relationships/image"></Relationship><Relationship Id="rId4" Target="../media/image20.png" Type="http://schemas.openxmlformats.org/officeDocument/2006/relationships/image"></Relationship><Relationship Id="rId5" Target="http://powerreporting.com/color/" TargetMode="External" Type="http://schemas.openxmlformats.org/officeDocument/2006/relationships/hyperlink"></Relationship></Relationships>
</file>

<file path=ppt/slides/_rels/slide2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9.xml" Type="http://schemas.openxmlformats.org/officeDocument/2006/relationships/notesSlide"></Relationship><Relationship Id="rId3" Target="../media/image21.png" Type="http://schemas.openxmlformats.org/officeDocument/2006/relationships/image"></Relationship></Relationships>
</file>

<file path=ppt/slides/_rels/slide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xml" Type="http://schemas.openxmlformats.org/officeDocument/2006/relationships/notesSlide"></Relationship></Relationships>
</file>

<file path=ppt/slides/_rels/slide3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0.xml" Type="http://schemas.openxmlformats.org/officeDocument/2006/relationships/notesSlide"></Relationship></Relationships>
</file>

<file path=ppt/slides/_rels/slide3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1.xml" Type="http://schemas.openxmlformats.org/officeDocument/2006/relationships/notesSlide"></Relationship><Relationship Id="rId3" Target="../media/image23.png" Type="http://schemas.openxmlformats.org/officeDocument/2006/relationships/image"></Relationship></Relationships>
</file>

<file path=ppt/slides/_rels/slide3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2.xml" Type="http://schemas.openxmlformats.org/officeDocument/2006/relationships/notesSlide"></Relationship></Relationships>
</file>

<file path=ppt/slides/_rels/slide3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3.xml" Type="http://schemas.openxmlformats.org/officeDocument/2006/relationships/notesSlide"></Relationship><Relationship Id="rId3" Target="../media/image26.png" Type="http://schemas.openxmlformats.org/officeDocument/2006/relationships/image"></Relationship></Relationships>
</file>

<file path=ppt/slides/_rels/slide3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4.xml" Type="http://schemas.openxmlformats.org/officeDocument/2006/relationships/notesSlide"></Relationship><Relationship Id="rId3" Target="../media/image45.png" Type="http://schemas.openxmlformats.org/officeDocument/2006/relationships/image"></Relationship></Relationships>
</file>

<file path=ppt/slides/_rels/slide3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5.xml" Type="http://schemas.openxmlformats.org/officeDocument/2006/relationships/notesSlide"></Relationship></Relationships>
</file>

<file path=ppt/slides/_rels/slide36.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36.xml" Type="http://schemas.openxmlformats.org/officeDocument/2006/relationships/notesSlide"></Relationship><Relationship Id="rId3" Target="../media/image35.png" Type="http://schemas.openxmlformats.org/officeDocument/2006/relationships/image"></Relationship><Relationship Id="rId4" Target="http://flowingdata.com/2009/03/13/27-visualizations-and-infographics-to-understand-the-financial-crisis/" TargetMode="External" Type="http://schemas.openxmlformats.org/officeDocument/2006/relationships/hyperlink"></Relationship></Relationships>
</file>

<file path=ppt/slides/_rels/slide37.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37.xml" Type="http://schemas.openxmlformats.org/officeDocument/2006/relationships/notesSlide"></Relationship><Relationship Id="rId3" Target="http://usdebt.kleptocracy.us/" TargetMode="External" Type="http://schemas.openxmlformats.org/officeDocument/2006/relationships/hyperlink"></Relationship><Relationship Id="rId4" Target="../media/image32.jpg" Type="http://schemas.openxmlformats.org/officeDocument/2006/relationships/image"></Relationship></Relationships>
</file>

<file path=ppt/slides/_rels/slide3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38.xml" Type="http://schemas.openxmlformats.org/officeDocument/2006/relationships/notesSlide"></Relationship><Relationship Id="rId3" Target="../media/image28.png" Type="http://schemas.openxmlformats.org/officeDocument/2006/relationships/image"></Relationship><Relationship Id="rId4" Target="../media/image29.png" Type="http://schemas.openxmlformats.org/officeDocument/2006/relationships/image"></Relationship></Relationships>
</file>

<file path=ppt/slides/_rels/slide3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39.xml" Type="http://schemas.openxmlformats.org/officeDocument/2006/relationships/notesSlide"></Relationship><Relationship Id="rId3" Target="../media/image27.png" Type="http://schemas.openxmlformats.org/officeDocument/2006/relationships/image"></Relationship></Relationships>
</file>

<file path=ppt/slides/_rels/slide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xml" Type="http://schemas.openxmlformats.org/officeDocument/2006/relationships/notesSlide"></Relationship></Relationships>
</file>

<file path=ppt/slides/_rels/slide40.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0.xml" Type="http://schemas.openxmlformats.org/officeDocument/2006/relationships/notesSlide"></Relationship><Relationship Id="rId3" Target="../media/image56.png" Type="http://schemas.openxmlformats.org/officeDocument/2006/relationships/image"></Relationship><Relationship Id="rId4" Target="../media/image41.png" Type="http://schemas.openxmlformats.org/officeDocument/2006/relationships/image"></Relationship></Relationships>
</file>

<file path=ppt/slides/_rels/slide41.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1.xml" Type="http://schemas.openxmlformats.org/officeDocument/2006/relationships/notesSlide"></Relationship><Relationship Id="rId3" Target="../media/image31.png" Type="http://schemas.openxmlformats.org/officeDocument/2006/relationships/image"></Relationship><Relationship Id="rId4" Target="https://multimedia.scmp.com/infographics/news/china/article/3047038/wuhan-virus/index.html" TargetMode="External" Type="http://schemas.openxmlformats.org/officeDocument/2006/relationships/hyperlink"></Relationship><Relationship Id="rId5" Target="../media/image30.png" Type="http://schemas.openxmlformats.org/officeDocument/2006/relationships/image"></Relationship></Relationships>
</file>

<file path=ppt/slides/_rels/slide4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2.xml" Type="http://schemas.openxmlformats.org/officeDocument/2006/relationships/notesSlide"></Relationship></Relationships>
</file>

<file path=ppt/slides/_rels/slide43.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43.xml" Type="http://schemas.openxmlformats.org/officeDocument/2006/relationships/notesSlide"></Relationship></Relationships>
</file>

<file path=ppt/slides/_rels/slide44.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4.xml" Type="http://schemas.openxmlformats.org/officeDocument/2006/relationships/notesSlide"></Relationship><Relationship Id="rId3" Target="../media/image43.png" Type="http://schemas.openxmlformats.org/officeDocument/2006/relationships/image"></Relationship></Relationships>
</file>

<file path=ppt/slides/_rels/slide4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5.xml" Type="http://schemas.openxmlformats.org/officeDocument/2006/relationships/notesSlide"></Relationship><Relationship Id="rId3" Target="../media/image52.png" Type="http://schemas.openxmlformats.org/officeDocument/2006/relationships/image"></Relationship></Relationships>
</file>

<file path=ppt/slides/_rels/slide46.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6.xml" Type="http://schemas.openxmlformats.org/officeDocument/2006/relationships/notesSlide"></Relationship><Relationship Id="rId3" Target="../media/image51.png" Type="http://schemas.openxmlformats.org/officeDocument/2006/relationships/image"></Relationship></Relationships>
</file>

<file path=ppt/slides/_rels/slide4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7.xml" Type="http://schemas.openxmlformats.org/officeDocument/2006/relationships/notesSlide"></Relationship><Relationship Id="rId3" Target="../media/image53.png" Type="http://schemas.openxmlformats.org/officeDocument/2006/relationships/image"></Relationship></Relationships>
</file>

<file path=ppt/slides/_rels/slide4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8.xml" Type="http://schemas.openxmlformats.org/officeDocument/2006/relationships/notesSlide"></Relationship><Relationship Id="rId3" Target="../media/image38.png" Type="http://schemas.openxmlformats.org/officeDocument/2006/relationships/image"></Relationship></Relationships>
</file>

<file path=ppt/slides/_rels/slide49.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49.xml" Type="http://schemas.openxmlformats.org/officeDocument/2006/relationships/notesSlide"></Relationship><Relationship Id="rId3" Target="https://simonrogersdotnet.files.wordpress.com/2013/01/guardian-data-workflow-001.jpg" TargetMode="External" Type="http://schemas.openxmlformats.org/officeDocument/2006/relationships/hyperlink"></Relationship><Relationship Id="rId4" Target="../media/image37.png" Type="http://schemas.openxmlformats.org/officeDocument/2006/relationships/image"></Relationship></Relationships>
</file>

<file path=ppt/slides/_rels/slide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5.xml" Type="http://schemas.openxmlformats.org/officeDocument/2006/relationships/notesSlide"></Relationship><Relationship Id="rId3" Target="../media/image18.png" Type="http://schemas.openxmlformats.org/officeDocument/2006/relationships/image"></Relationship><Relationship Id="rId4" Target="https://pages.malaysiakini.com/deathincustody/interactive/" TargetMode="External" Type="http://schemas.openxmlformats.org/officeDocument/2006/relationships/hyperlink"></Relationship></Relationships>
</file>

<file path=ppt/slides/_rels/slide50.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50.xml" Type="http://schemas.openxmlformats.org/officeDocument/2006/relationships/notesSlide"></Relationship><Relationship Id="rId3" Target="https://simonrogersdotnet.files.wordpress.com/2013/01/guardian-data-workflow-001.jpg" TargetMode="External" Type="http://schemas.openxmlformats.org/officeDocument/2006/relationships/hyperlink"></Relationship><Relationship Id="rId4" Target="../media/image40.png" Type="http://schemas.openxmlformats.org/officeDocument/2006/relationships/image"></Relationship></Relationships>
</file>

<file path=ppt/slides/_rels/slide51.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51.xml" Type="http://schemas.openxmlformats.org/officeDocument/2006/relationships/notesSlide"></Relationship><Relationship Id="rId3" Target="https://simonrogersdotnet.files.wordpress.com/2013/01/guardian-data-workflow-001.jpg" TargetMode="External" Type="http://schemas.openxmlformats.org/officeDocument/2006/relationships/hyperlink"></Relationship><Relationship Id="rId4" Target="../media/image39.png" Type="http://schemas.openxmlformats.org/officeDocument/2006/relationships/image"></Relationship></Relationships>
</file>

<file path=ppt/slides/_rels/slide5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52.xml" Type="http://schemas.openxmlformats.org/officeDocument/2006/relationships/notesSlide"></Relationship><Relationship Id="rId3" Target="https://projects.fivethirtyeight.com/redistricting-maps/" TargetMode="External" Type="http://schemas.openxmlformats.org/officeDocument/2006/relationships/hyperlink"></Relationship><Relationship Id="rId4" Target="../media/image9.png" Type="http://schemas.openxmlformats.org/officeDocument/2006/relationships/image"></Relationship></Relationships>
</file>

<file path=ppt/slides/_rels/slide5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3.xml" Type="http://schemas.openxmlformats.org/officeDocument/2006/relationships/notesSlide"></Relationship><Relationship Id="rId3" Target="../media/image44.png" Type="http://schemas.openxmlformats.org/officeDocument/2006/relationships/image"></Relationship><Relationship Id="rId4" Target="../media/image42.png" Type="http://schemas.openxmlformats.org/officeDocument/2006/relationships/image"></Relationship></Relationships>
</file>

<file path=ppt/slides/_rels/slide54.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54.xml" Type="http://schemas.openxmlformats.org/officeDocument/2006/relationships/notesSlide"></Relationship></Relationships>
</file>

<file path=ppt/slides/_rels/slide5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55.xml" Type="http://schemas.openxmlformats.org/officeDocument/2006/relationships/notesSlide"></Relationship></Relationships>
</file>

<file path=ppt/slides/_rels/slide56.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56.xml" Type="http://schemas.openxmlformats.org/officeDocument/2006/relationships/notesSlide"></Relationship></Relationships>
</file>

<file path=ppt/slides/_rels/slide5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57.xml" Type="http://schemas.openxmlformats.org/officeDocument/2006/relationships/notesSlide"></Relationship><Relationship Id="rId3" Target="../media/image50.png" Type="http://schemas.openxmlformats.org/officeDocument/2006/relationships/image"></Relationship></Relationships>
</file>

<file path=ppt/slides/_rels/slide58.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58.xml" Type="http://schemas.openxmlformats.org/officeDocument/2006/relationships/notesSlide"></Relationship><Relationship Id="rId3" Target="../media/image46.jpg" Type="http://schemas.openxmlformats.org/officeDocument/2006/relationships/image"></Relationship></Relationships>
</file>

<file path=ppt/slides/_rels/slide59.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59.xml" Type="http://schemas.openxmlformats.org/officeDocument/2006/relationships/notesSlide"></Relationship></Relationships>
</file>

<file path=ppt/slides/_rels/slide6.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6.xml" Type="http://schemas.openxmlformats.org/officeDocument/2006/relationships/notesSlide"></Relationship><Relationship Id="rId3" Target="https://projects.fivethirtyeight.com/redistricting-maps/" TargetMode="External" Type="http://schemas.openxmlformats.org/officeDocument/2006/relationships/hyperlink"></Relationship><Relationship Id="rId4" Target="../media/image9.png" Type="http://schemas.openxmlformats.org/officeDocument/2006/relationships/image"></Relationship></Relationships>
</file>

<file path=ppt/slides/_rels/slide60.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0.xml" Type="http://schemas.openxmlformats.org/officeDocument/2006/relationships/notesSlide"></Relationship></Relationships>
</file>

<file path=ppt/slides/_rels/slide61.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1.xml" Type="http://schemas.openxmlformats.org/officeDocument/2006/relationships/notesSlide"></Relationship><Relationship Id="rId3" Target="../media/image61.png" Type="http://schemas.openxmlformats.org/officeDocument/2006/relationships/image"></Relationship></Relationships>
</file>

<file path=ppt/slides/_rels/slide62.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2.xml" Type="http://schemas.openxmlformats.org/officeDocument/2006/relationships/notesSlide"></Relationship><Relationship Id="rId3" Target="../media/image64.png" Type="http://schemas.openxmlformats.org/officeDocument/2006/relationships/image"></Relationship></Relationships>
</file>

<file path=ppt/slides/_rels/slide63.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3.xml" Type="http://schemas.openxmlformats.org/officeDocument/2006/relationships/notesSlide"></Relationship><Relationship Id="rId3" Target="../media/image47.jpg" Type="http://schemas.openxmlformats.org/officeDocument/2006/relationships/image"></Relationship></Relationships>
</file>

<file path=ppt/slides/_rels/slide6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64.xml" Type="http://schemas.openxmlformats.org/officeDocument/2006/relationships/notesSlide"></Relationship><Relationship Id="rId3" Target="../media/image48.png" Type="http://schemas.openxmlformats.org/officeDocument/2006/relationships/image"></Relationship></Relationships>
</file>

<file path=ppt/slides/_rels/slide65.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5.xml" Type="http://schemas.openxmlformats.org/officeDocument/2006/relationships/notesSlide"></Relationship></Relationships>
</file>

<file path=ppt/slides/_rels/slide66.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6.xml" Type="http://schemas.openxmlformats.org/officeDocument/2006/relationships/notesSlide"></Relationship><Relationship Id="rId3" Target="../media/image63.png" Type="http://schemas.openxmlformats.org/officeDocument/2006/relationships/image"></Relationship></Relationships>
</file>

<file path=ppt/slides/_rels/slide67.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7.xml" Type="http://schemas.openxmlformats.org/officeDocument/2006/relationships/notesSlide"></Relationship><Relationship Id="rId3" Target="../media/image49.png" Type="http://schemas.openxmlformats.org/officeDocument/2006/relationships/image"></Relationship></Relationships>
</file>

<file path=ppt/slides/_rels/slide68.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8.xml" Type="http://schemas.openxmlformats.org/officeDocument/2006/relationships/notesSlide"></Relationship><Relationship Id="rId3" Target="https://www.nytimes.com/projects/2020-report/index.html" TargetMode="External" Type="http://schemas.openxmlformats.org/officeDocument/2006/relationships/hyperlink"></Relationship><Relationship Id="rId4" Target="../media/image54.png" Type="http://schemas.openxmlformats.org/officeDocument/2006/relationships/image"></Relationship></Relationships>
</file>

<file path=ppt/slides/_rels/slide69.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69.xml" Type="http://schemas.openxmlformats.org/officeDocument/2006/relationships/notesSlide"></Relationship></Relationships>
</file>

<file path=ppt/slides/_rels/slide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xml" Type="http://schemas.openxmlformats.org/officeDocument/2006/relationships/notesSlide"></Relationship><Relationship Id="rId3" Target="https://toronto.citynews.ca/2019/03/11/highlights-of-trumps-4-7-trillion-budget-request/" TargetMode="External" Type="http://schemas.openxmlformats.org/officeDocument/2006/relationships/hyperlink"></Relationship><Relationship Id="rId4" Target="https://www.nytimes.com/interactive/2020/02/11/upshot/up-trump-budget-per-person.html" TargetMode="External" Type="http://schemas.openxmlformats.org/officeDocument/2006/relationships/hyperlink"></Relationship><Relationship Id="rId5" Target="../media/image2.png" Type="http://schemas.openxmlformats.org/officeDocument/2006/relationships/image"></Relationship><Relationship Id="rId6" Target="../media/image3.jpg" Type="http://schemas.openxmlformats.org/officeDocument/2006/relationships/image"></Relationship></Relationships>
</file>

<file path=ppt/slides/_rels/slide7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70.xml" Type="http://schemas.openxmlformats.org/officeDocument/2006/relationships/notesSlide"></Relationship><Relationship Id="rId3" Target="../media/image58.png" Type="http://schemas.openxmlformats.org/officeDocument/2006/relationships/image"></Relationship></Relationships>
</file>

<file path=ppt/slides/_rels/slide7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71.xml" Type="http://schemas.openxmlformats.org/officeDocument/2006/relationships/notesSlide"></Relationship><Relationship Id="rId3" Target="../media/image55.jpg" Type="http://schemas.openxmlformats.org/officeDocument/2006/relationships/image"></Relationship></Relationships>
</file>

<file path=ppt/slides/_rels/slide7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72.xml" Type="http://schemas.openxmlformats.org/officeDocument/2006/relationships/notesSlide"></Relationship><Relationship Id="rId3" Target="../media/image60.png" Type="http://schemas.openxmlformats.org/officeDocument/2006/relationships/image"></Relationship></Relationships>
</file>

<file path=ppt/slides/_rels/slide73.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73.xml" Type="http://schemas.openxmlformats.org/officeDocument/2006/relationships/notesSlide"></Relationship></Relationships>
</file>

<file path=ppt/slides/_rels/slide74.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74.xml" Type="http://schemas.openxmlformats.org/officeDocument/2006/relationships/notesSlide"></Relationship></Relationships>
</file>

<file path=ppt/slides/_rels/slide7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5.xml" Type="http://schemas.openxmlformats.org/officeDocument/2006/relationships/notesSlide"></Relationship><Relationship Id="rId3" Target="http://www.wired.com/brandlab/2015/05/bruce-schneier-privacy-data-free/" TargetMode="External" Type="http://schemas.openxmlformats.org/officeDocument/2006/relationships/hyperlink"></Relationship><Relationship Id="rId4" Target="../media/image59.jpg" Type="http://schemas.openxmlformats.org/officeDocument/2006/relationships/image"></Relationship><Relationship Id="rId5" Target="../media/image57.png" Type="http://schemas.openxmlformats.org/officeDocument/2006/relationships/image"></Relationship></Relationships>
</file>

<file path=ppt/slides/_rels/slide76.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6.xml" Type="http://schemas.openxmlformats.org/officeDocument/2006/relationships/notesSlide"></Relationship><Relationship Id="rId3" Target="../media/image83.jpg" Type="http://schemas.openxmlformats.org/officeDocument/2006/relationships/image"></Relationship></Relationships>
</file>

<file path=ppt/slides/_rels/slide7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7.xml" Type="http://schemas.openxmlformats.org/officeDocument/2006/relationships/notesSlide"></Relationship><Relationship Id="rId3" Target="../media/image67.png" Type="http://schemas.openxmlformats.org/officeDocument/2006/relationships/image"></Relationship></Relationships>
</file>

<file path=ppt/slides/_rels/slide7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8.xml" Type="http://schemas.openxmlformats.org/officeDocument/2006/relationships/notesSlide"></Relationship><Relationship Id="rId3" Target="../media/image80.png" Type="http://schemas.openxmlformats.org/officeDocument/2006/relationships/image"></Relationship></Relationships>
</file>

<file path=ppt/slides/_rels/slide7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9.xml" Type="http://schemas.openxmlformats.org/officeDocument/2006/relationships/notesSlide"></Relationship></Relationships>
</file>

<file path=ppt/slides/_rels/slide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8.xml" Type="http://schemas.openxmlformats.org/officeDocument/2006/relationships/notesSlide"></Relationship><Relationship Id="rId3" Target="https://medium.com/@ekapon.th/data-journalism-%E0%B8%84%E0%B8%B7%E0%B8%AD%E0%B8%AD%E0%B8%B0%E0%B9%84%E0%B8%A3-3512f459c48a" TargetMode="External" Type="http://schemas.openxmlformats.org/officeDocument/2006/relationships/hyperlink"></Relationship></Relationships>
</file>

<file path=ppt/slides/_rels/slide80.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0.xml" Type="http://schemas.openxmlformats.org/officeDocument/2006/relationships/notesSlide"></Relationship></Relationships>
</file>

<file path=ppt/slides/_rels/slide81.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1.xml" Type="http://schemas.openxmlformats.org/officeDocument/2006/relationships/notesSlide"></Relationship><Relationship Id="rId3" Target="../media/image62.jpg" Type="http://schemas.openxmlformats.org/officeDocument/2006/relationships/image"></Relationship></Relationships>
</file>

<file path=ppt/slides/_rels/slide8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2.xml" Type="http://schemas.openxmlformats.org/officeDocument/2006/relationships/notesSlide"></Relationship></Relationships>
</file>

<file path=ppt/slides/_rels/slide83.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3.xml" Type="http://schemas.openxmlformats.org/officeDocument/2006/relationships/notesSlide"></Relationship><Relationship Id="rId3" Target="../media/image72.png" Type="http://schemas.openxmlformats.org/officeDocument/2006/relationships/image"></Relationship></Relationships>
</file>

<file path=ppt/slides/_rels/slide84.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4.xml" Type="http://schemas.openxmlformats.org/officeDocument/2006/relationships/notesSlide"></Relationship><Relationship Id="rId3" Target="../media/image69.png" Type="http://schemas.openxmlformats.org/officeDocument/2006/relationships/image"></Relationship></Relationships>
</file>

<file path=ppt/slides/_rels/slide8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5.xml" Type="http://schemas.openxmlformats.org/officeDocument/2006/relationships/notesSlide"></Relationship></Relationships>
</file>

<file path=ppt/slides/_rels/slide86.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6.xml" Type="http://schemas.openxmlformats.org/officeDocument/2006/relationships/notesSlide"></Relationship><Relationship Id="rId3" Target="../media/image85.png" Type="http://schemas.openxmlformats.org/officeDocument/2006/relationships/image"></Relationship></Relationships>
</file>

<file path=ppt/slides/_rels/slide8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7.xml" Type="http://schemas.openxmlformats.org/officeDocument/2006/relationships/notesSlide"></Relationship><Relationship Id="rId3" Target="../media/image74.png" Type="http://schemas.openxmlformats.org/officeDocument/2006/relationships/image"></Relationship></Relationships>
</file>

<file path=ppt/slides/_rels/slide8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8.xml" Type="http://schemas.openxmlformats.org/officeDocument/2006/relationships/notesSlide"></Relationship><Relationship Id="rId3" Target="../media/image76.png" Type="http://schemas.openxmlformats.org/officeDocument/2006/relationships/image"></Relationship></Relationships>
</file>

<file path=ppt/slides/_rels/slide8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9.xml" Type="http://schemas.openxmlformats.org/officeDocument/2006/relationships/notesSlide"></Relationship><Relationship Id="rId3" Target="https://datajournalism.com/" TargetMode="External" Type="http://schemas.openxmlformats.org/officeDocument/2006/relationships/hyperlink"></Relationship></Relationships>
</file>

<file path=ppt/slides/_rels/slide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xml" Type="http://schemas.openxmlformats.org/officeDocument/2006/relationships/notesSlide"></Relationship><Relationship Id="rId3" Target="../media/image4.png" Type="http://schemas.openxmlformats.org/officeDocument/2006/relationships/image"></Relationship></Relationships>
</file>

<file path=ppt/slides/_rels/slide90.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0.xml" Type="http://schemas.openxmlformats.org/officeDocument/2006/relationships/notesSlide"></Relationship><Relationship Id="rId3" Target="https://datajournalism.com/" TargetMode="External" Type="http://schemas.openxmlformats.org/officeDocument/2006/relationships/hyperlink"></Relationship></Relationships>
</file>

<file path=ppt/slides/_rels/slide91.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1.xml" Type="http://schemas.openxmlformats.org/officeDocument/2006/relationships/notesSlide"></Relationship><Relationship Id="rId3" Target="https://datajournalism.com/" TargetMode="External" Type="http://schemas.openxmlformats.org/officeDocument/2006/relationships/hyperlink"></Relationship></Relationships>
</file>

<file path=ppt/slides/_rels/slide9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2.xml" Type="http://schemas.openxmlformats.org/officeDocument/2006/relationships/notesSlide"></Relationship><Relationship Id="rId3" Target="../media/image66.png" Type="http://schemas.openxmlformats.org/officeDocument/2006/relationships/image"></Relationship></Relationships>
</file>

<file path=ppt/slides/_rels/slide93.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3.xml" Type="http://schemas.openxmlformats.org/officeDocument/2006/relationships/notesSlide"></Relationship></Relationships>
</file>

<file path=ppt/slides/_rels/slide9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94.xml" Type="http://schemas.openxmlformats.org/officeDocument/2006/relationships/notesSlide"></Relationship></Relationships>
</file>

<file path=ppt/slides/_rels/slide9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95.xml" Type="http://schemas.openxmlformats.org/officeDocument/2006/relationships/notesSlide"></Relationship><Relationship Id="rId3" Target="../media/image70.png" Type="http://schemas.openxmlformats.org/officeDocument/2006/relationships/image"></Relationship></Relationships>
</file>

<file path=ppt/slides/_rels/slide9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96.xml" Type="http://schemas.openxmlformats.org/officeDocument/2006/relationships/notesSlide"></Relationship></Relationships>
</file>

<file path=ppt/slides/_rels/slide9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97.xml" Type="http://schemas.openxmlformats.org/officeDocument/2006/relationships/notesSlide"></Relationship><Relationship Id="rId3" Target="../media/image65.png" Type="http://schemas.openxmlformats.org/officeDocument/2006/relationships/image"></Relationship><Relationship Id="rId4" Target="../media/image75.png" Type="http://schemas.openxmlformats.org/officeDocument/2006/relationships/image"></Relationship></Relationships>
</file>

<file path=ppt/slides/_rels/slide9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8.xml" Type="http://schemas.openxmlformats.org/officeDocument/2006/relationships/notesSlide"></Relationship><Relationship Id="rId3" Target="http://opendefinition.org/" TargetMode="External" Type="http://schemas.openxmlformats.org/officeDocument/2006/relationships/hyperlink"></Relationship></Relationships>
</file>

<file path=ppt/slides/_rels/slide9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9.xml" Type="http://schemas.openxmlformats.org/officeDocument/2006/relationships/notesSlide"></Relationship><Relationship Id="rId3" Target="../media/image77.png"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4" name="Shape 10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5" name="Google Shape;105;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6858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วารสารศาสตร์เชิงข้อมูล</a:t>
            </a:r>
            <a:br>
              <a:rPr lang="en-US">
                <a:uFillTx/>
              </a:rPr>
            </a:br>
            <a:r>
              <a:rPr lang="en-US">
                <a:uFillTx/>
              </a:rPr>
              <a:t>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6" name="Google Shape;106;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71600" y="3352800"/>
            <a:ext cx="6400800" cy="2220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rtl="0">
              <a:spcBef>
                <a:spcPts val="0"/>
              </a:spcBef>
              <a:spcAft>
                <a:spcPts val="0"/>
              </a:spcAft>
              <a:buClr>
                <a:schemeClr val="dk1"/>
              </a:buClr>
              <a:buSzPts val="2400"/>
              <a:buFont typeface="Tahoma"/>
              <a:buNone/>
            </a:pPr>
            <a:r>
              <a:rPr lang="en-US" sz="2400">
                <a:uFillTx/>
              </a:rPr>
              <a:t>สฤณี อาชวานันทกุล</a:t>
            </a:r>
            <a:endParaRPr>
              <a:uFillTx/>
            </a:endParaRPr>
          </a:p>
          <a:p>
            <a:pPr algn="ctr" indent="0" lvl="0" marL="0" rtl="0">
              <a:spcBef>
                <a:spcPts val="480"/>
              </a:spcBef>
              <a:spcAft>
                <a:spcPts val="0"/>
              </a:spcAft>
              <a:buClr>
                <a:schemeClr val="dk1"/>
              </a:buClr>
              <a:buSzPts val="2400"/>
              <a:buFont typeface="Tahoma"/>
              <a:buNone/>
            </a:pPr>
            <a:r>
              <a:rPr lang="en-US" sz="2400">
                <a:uFillTx/>
              </a:rPr>
              <a:t>กรรมการผู้จัดการ ด้านการพัฒนาความรู้ </a:t>
            </a:r>
            <a:endParaRPr>
              <a:uFillTx/>
            </a:endParaRPr>
          </a:p>
          <a:p>
            <a:pPr algn="ctr" indent="0" lvl="0" marL="0" rtl="0">
              <a:spcBef>
                <a:spcPts val="480"/>
              </a:spcBef>
              <a:spcAft>
                <a:spcPts val="0"/>
              </a:spcAft>
              <a:buClr>
                <a:schemeClr val="dk1"/>
              </a:buClr>
              <a:buSzPts val="2400"/>
              <a:buFont typeface="Tahoma"/>
              <a:buNone/>
            </a:pPr>
            <a:r>
              <a:rPr lang="en-US" sz="2400">
                <a:uFillTx/>
              </a:rPr>
              <a:t>บริษัท ป่าสาละ จำกัด</a:t>
            </a:r>
            <a:endParaRPr sz="2400">
              <a:uFillTx/>
            </a:endParaRPr>
          </a:p>
          <a:p>
            <a:pPr algn="ctr" indent="0" lvl="0" marL="0" rtl="0">
              <a:spcBef>
                <a:spcPts val="480"/>
              </a:spcBef>
              <a:spcAft>
                <a:spcPts val="0"/>
              </a:spcAft>
              <a:buClr>
                <a:schemeClr val="dk1"/>
              </a:buClr>
              <a:buSzPts val="2400"/>
              <a:buFont typeface="Tahoma"/>
              <a:buNone/>
            </a:pPr>
            <a:r>
              <a:rPr lang="en-US" sz="2400" u="sng">
                <a:solidFill>
                  <a:schemeClr val="hlink"/>
                </a:solidFill>
                <a:uFillTx/>
                <a:hlinkClick r:id="rId3"/>
              </a:rPr>
              <a:t>www.salforest.com</a:t>
            </a:r>
            <a:r>
              <a:rPr lang="en-US" sz="2400">
                <a:uFillTx/>
              </a:rPr>
              <a:t> </a:t>
            </a:r>
            <a:endParaRPr>
              <a:uFillTx/>
            </a:endParaRPr>
          </a:p>
          <a:p>
            <a:pPr algn="ctr" indent="0" lvl="0" marL="0" rtl="0">
              <a:spcBef>
                <a:spcPts val="480"/>
              </a:spcBef>
              <a:spcAft>
                <a:spcPts val="0"/>
              </a:spcAft>
              <a:buClr>
                <a:schemeClr val="dk1"/>
              </a:buClr>
              <a:buSzPts val="2400"/>
              <a:buFont typeface="Tahoma"/>
              <a:buNone/>
            </a:pPr>
            <a:r>
              <a:rPr lang="en-US" sz="2400">
                <a:uFillTx/>
              </a:rPr>
              <a:t>22 กุมภาพันธ์ 2563</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7" name="Google Shape;107;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14600" y="5573400"/>
            <a:ext cx="5943600" cy="81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Clr>
                <a:schemeClr val="lt2"/>
              </a:buClr>
              <a:buSzPts val="980"/>
              <a:buFont typeface="Noto Sans Symbols"/>
              <a:buNone/>
            </a:pPr>
            <a:r>
              <a:rPr b="0" cap="none" i="0" lang="en-US" strike="noStrike" sz="1400" u="none">
                <a:solidFill>
                  <a:schemeClr val="dk1"/>
                </a:solidFill>
                <a:uFillTx/>
                <a:latin typeface="Browallia New"/>
                <a:ea typeface="Browallia New"/>
                <a:cs typeface="Browallia New"/>
                <a:sym typeface="Browallia New"/>
              </a:rPr>
              <a:t>งานนี้เผยแพร่ภายใต้สัญญาอนุญาต Creative Commons แบบ Attribution Non-commercial Share Alike (by-nc-sa) โดยผู้สร้างอนุญาตให้ทำซ้ำ แจกจ่าย แสดง และสร้างงานดัดแปลงจากส่วนใดส่วนหนึ่งของงานนี้ได้โดยเสรี แต่เฉพาะในกรณีที่ให้เครดิตผู้สร้าง ไม่นำไปใช้ในทางการค้า และเผยแพร่งานดัดแปลงภายใต้สัญญาอนุญาตแบบเดียวกันนี้เท่านั้น</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8" name="Google Shape;108;p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94850" y="5649600"/>
            <a:ext cx="1447800" cy="490538"/>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5" name="Shape 1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6" name="Google Shape;176;p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 “วิวัฒนาการ” ของ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7" name="Google Shape;177;p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09800" y="5985301"/>
            <a:ext cx="68580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1600" u="sng">
                <a:solidFill>
                  <a:schemeClr val="dk1"/>
                </a:solidFill>
                <a:uFillTx/>
                <a:latin typeface="Arial"/>
                <a:ea typeface="Arial"/>
                <a:cs typeface="Arial"/>
                <a:sym typeface="Arial"/>
                <a:hlinkClick r:id="rId3"/>
              </a:rPr>
              <a:t>https://medium.com/@ekapon.th/data-journalism-%E0%B8%84%E0%B8%B7%E0%B8%AD%E0%B8%AD%E0%B8%B0%E0%B9%84%E0%B8%A3-3512f459c48a</a:t>
            </a:r>
            <a:endParaRPr sz="16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8" name="Google Shape;178;p1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26256" y="1152696"/>
            <a:ext cx="8091488" cy="4899109"/>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9" name="Google Shape;179;p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8" name="Shape 8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9" name="Google Shape;879;p10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4638"/>
            <a:ext cx="84582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uFillTx/>
              </a:rPr>
              <a:t>Open Data อย่างเดียวไม่พอ</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0" name="Google Shape;880;p10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66800" y="1417638"/>
            <a:ext cx="6629400" cy="525621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1" name="Google Shape;881;p10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71600" y="6318250"/>
            <a:ext cx="4679950" cy="355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000" lIns="90000" rIns="90000" spcFirstLastPara="1" tIns="45000" wrap="square">
            <a:spAutoFit/>
          </a:bodyPr>
          <a:lstStyle/>
          <a:p>
            <a:pPr algn="l" indent="0" lvl="0" marL="0" marR="0" rtl="0">
              <a:spcBef>
                <a:spcPts val="0"/>
              </a:spcBef>
              <a:spcAft>
                <a:spcPts val="0"/>
              </a:spcAft>
              <a:buNone/>
            </a:pPr>
            <a:r>
              <a:rPr lang="en-US" sz="1800">
                <a:solidFill>
                  <a:schemeClr val="dk1"/>
                </a:solidFill>
                <a:uFillTx/>
                <a:latin typeface="Verdana"/>
                <a:ea typeface="Verdana"/>
                <a:cs typeface="Verdana"/>
                <a:sym typeface="Verdana"/>
              </a:rPr>
              <a:t>แหล่งที่มา: </a:t>
            </a:r>
            <a:r>
              <a:rPr lang="en-US" sz="1800" u="sng">
                <a:solidFill>
                  <a:srgbClr val="0000FF"/>
                </a:solidFill>
                <a:uFillTx/>
                <a:latin typeface="Verdana"/>
                <a:ea typeface="Verdana"/>
                <a:cs typeface="Verdana"/>
                <a:sym typeface="Verdana"/>
                <a:hlinkClick r:id="rId4"/>
              </a:rPr>
              <a:t>http://wiki.okfn.org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2" name="Google Shape;882;p10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7" name="Shape 8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8" name="Google Shape;888;p10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Open Government คืออะไร? </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9" name="Google Shape;889;p10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295400"/>
            <a:ext cx="81534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rtl="0">
              <a:spcBef>
                <a:spcPts val="0"/>
              </a:spcBef>
              <a:spcAft>
                <a:spcPts val="0"/>
              </a:spcAft>
              <a:buClr>
                <a:schemeClr val="dk1"/>
              </a:buClr>
              <a:buSzPts val="2400"/>
              <a:buFont typeface="Tahoma"/>
              <a:buNone/>
            </a:pPr>
            <a:r>
              <a:rPr lang="en-US" sz="2400">
                <a:uFillTx/>
              </a:rPr>
              <a:t>รัฐบาลที่ประกาศเป็น “รัฐบาลเปิด” (Open Government) จะทุ่มเทในสามเรื่องใหญ่ๆ </a:t>
            </a:r>
            <a:endParaRPr sz="2400">
              <a:uFillTx/>
            </a:endParaRPr>
          </a:p>
          <a:p>
            <a:pPr algn="l" indent="-609600" lvl="0" marL="609600" rtl="0">
              <a:spcBef>
                <a:spcPts val="480"/>
              </a:spcBef>
              <a:spcAft>
                <a:spcPts val="0"/>
              </a:spcAft>
              <a:buClr>
                <a:schemeClr val="dk1"/>
              </a:buClr>
              <a:buSzPts val="2400"/>
              <a:buFont typeface="Tahoma"/>
              <a:buAutoNum type="arabicPeriod"/>
            </a:pPr>
            <a:r>
              <a:rPr lang="en-US" sz="2400">
                <a:uFillTx/>
              </a:rPr>
              <a:t>ความโปร่งใส (Transparency)</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องค์กรสาธารณะ (หน่วยงานราชการและองค์กรอิสระ) จะ “โปร่งใสเป็นค่าตั้งต้น” (ไม่ต้องรอให้ใครใช้กฏหมายข้อมูลข่าวสารขอข้อมูล)</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เปิดเผยข้อมูลต่างๆ เกี่ยวกับกระบวนการทั้งหลายอย่างชัดเจนและสม่ำเสมอ</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ใช้รูปแบบ (format) ข้อมูลที่เป็นข้อมูลเปิด ได้มาตรฐาน และใช้ซ้ำได้</a:t>
            </a:r>
            <a:endParaRPr sz="1800">
              <a:uFillTx/>
            </a:endParaRPr>
          </a:p>
          <a:p>
            <a:pPr algn="l" indent="-628650" lvl="0" marL="628650" rtl="0">
              <a:spcBef>
                <a:spcPts val="480"/>
              </a:spcBef>
              <a:spcAft>
                <a:spcPts val="0"/>
              </a:spcAft>
              <a:buClr>
                <a:schemeClr val="dk1"/>
              </a:buClr>
              <a:buSzPts val="2400"/>
              <a:buFont typeface="Tahoma"/>
              <a:buAutoNum type="arabicPeriod"/>
            </a:pPr>
            <a:r>
              <a:rPr lang="en-US" sz="2400">
                <a:uFillTx/>
              </a:rPr>
              <a:t>การมีส่วนร่วม (Participation)</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รับฟังความคิดเห็นจากประชาชนสำหรับกิจกรรมทั้งหมด</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ทำงานร่วมกับประชานชนในหน้าทีสำคัญๆ </a:t>
            </a:r>
            <a:endParaRPr sz="2800">
              <a:uFillTx/>
            </a:endParaRPr>
          </a:p>
          <a:p>
            <a:pPr algn="l" indent="0" lvl="0" marL="0" rtl="0">
              <a:spcBef>
                <a:spcPts val="480"/>
              </a:spcBef>
              <a:spcAft>
                <a:spcPts val="0"/>
              </a:spcAft>
              <a:buClr>
                <a:schemeClr val="dk1"/>
              </a:buClr>
              <a:buSzPts val="2400"/>
              <a:buFont typeface="Tahoma"/>
              <a:buNone/>
            </a:pPr>
            <a:r>
              <a:rPr lang="en-US" sz="2400">
                <a:uFillTx/>
              </a:rPr>
              <a:t>3.    การเพิ่มพลัง (Empowerment)</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เปิดข้อมูลและบริการต่างๆ ในทางที่คนอื่นนำไปต่อยอดได้ ให้ทรัพยากรกับพลเมืองในการแก้ปัญหา</a:t>
            </a:r>
            <a:endParaRPr>
              <a:uFillTx/>
            </a:endParaRPr>
          </a:p>
          <a:p>
            <a:pPr algn="l" indent="-228600" lvl="2" marL="1143000" rtl="0">
              <a:spcBef>
                <a:spcPts val="360"/>
              </a:spcBef>
              <a:spcAft>
                <a:spcPts val="0"/>
              </a:spcAft>
              <a:buClr>
                <a:schemeClr val="dk1"/>
              </a:buClr>
              <a:buSzPts val="1800"/>
              <a:buFont typeface="Tahoma"/>
              <a:buChar char="•"/>
            </a:pPr>
            <a:r>
              <a:rPr lang="en-US" sz="1800">
                <a:uFillTx/>
              </a:rPr>
              <a:t>เคารพในสิทธิความเป็นส่วนตัว ประชาชนเป็นเจ้าของข้อมูลส่วนบุคคลของตัวเอง มีสิทธิตรวจสอบและควบคุมว่าจะให้รัฐใช้ข้อมูลนั้นๆ ด้วยวิธีใดบ้าง</a:t>
            </a:r>
            <a:endParaRPr sz="2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0" name="Google Shape;890;p10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5" name="Shape 89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6" name="Google Shape;896;p10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2238" y="457200"/>
            <a:ext cx="89916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500">
                <a:solidFill>
                  <a:schemeClr val="dk1"/>
                </a:solidFill>
                <a:uFillTx/>
              </a:rPr>
              <a:t>Guardian แสดงข้อมูลค่าใช้จ่าย สส. อังกฤษได้..</a:t>
            </a:r>
            <a:endParaRPr sz="3500">
              <a:solidFill>
                <a:schemeClr val="dk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7" name="Google Shape;897;p10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66800" y="1357313"/>
            <a:ext cx="6858000" cy="5348287"/>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8" name="Google Shape;898;p10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3" name="Shape 90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4" name="Google Shape;904;p10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500">
                <a:solidFill>
                  <a:schemeClr val="dk1"/>
                </a:solidFill>
                <a:uFillTx/>
              </a:rPr>
              <a:t>..เพราะสภาเปิดเผยข้อมูลตามกฏหมายปี 2009</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5" name="Google Shape;905;p10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0538" y="1336675"/>
            <a:ext cx="8120062" cy="539273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6" name="Google Shape;906;p10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0" name="Shape 91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1" name="Google Shape;911;p10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4638"/>
            <a:ext cx="8610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uFillTx/>
              </a:rPr>
              <a:t>Sunlight Foundation โค้ด+ความรู้+นโยบาย</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www.infodocket.com/wp-content/uploads/2013/07/Congress_Sunlight.png" id="912" name="Google Shape;912;p10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395413"/>
            <a:ext cx="3810000" cy="3100387"/>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3" name="Google Shape;913;p10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76800" y="1438275"/>
            <a:ext cx="3429000" cy="249555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3-one percent of the one percent minimum donations over time" id="914" name="Google Shape;914;p10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200" y="4583113"/>
            <a:ext cx="3784600" cy="2066925"/>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1-one percent of the one percent in Fed Ex field" id="915" name="Google Shape;915;p10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6"/>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24400" y="4000500"/>
            <a:ext cx="3959225" cy="264953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6" name="Google Shape;916;p10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1" name="Shape 92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2" name="Google Shape;922;p10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หนังสือ/คู่มือ/เว็บไซต์แนะนำ</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3" name="Google Shape;923;p10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19100" y="1304781"/>
            <a:ext cx="83058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609600" lvl="0" marL="609600" rtl="0">
              <a:lnSpc>
                <a:spcPct val="166666"/>
              </a:lnSpc>
              <a:spcBef>
                <a:spcPts val="0"/>
              </a:spcBef>
              <a:spcAft>
                <a:spcPts val="0"/>
              </a:spcAft>
              <a:buClr>
                <a:schemeClr val="dk1"/>
              </a:buClr>
              <a:buSzPts val="2400"/>
              <a:buFont typeface="Tahoma"/>
              <a:buAutoNum type="arabicPeriod"/>
            </a:pPr>
            <a:r>
              <a:rPr lang="en-US" sz="2400">
                <a:uFillTx/>
              </a:rPr>
              <a:t>Data Journalism Handbook </a:t>
            </a:r>
            <a:r>
              <a:rPr lang="en-US" sz="2400" u="sng">
                <a:solidFill>
                  <a:schemeClr val="hlink"/>
                </a:solidFill>
                <a:uFillTx/>
                <a:hlinkClick r:id="rId3"/>
              </a:rPr>
              <a:t>https://datajournalism.com/</a:t>
            </a:r>
            <a:endParaRPr sz="2400">
              <a:uFillTx/>
            </a:endParaRPr>
          </a:p>
          <a:p>
            <a:pPr algn="l" indent="-609600" lvl="0" marL="609600" rtl="0">
              <a:lnSpc>
                <a:spcPct val="166666"/>
              </a:lnSpc>
              <a:spcBef>
                <a:spcPts val="480"/>
              </a:spcBef>
              <a:spcAft>
                <a:spcPts val="0"/>
              </a:spcAft>
              <a:buClr>
                <a:schemeClr val="dk1"/>
              </a:buClr>
              <a:buSzPts val="2400"/>
              <a:buFont typeface="Tahoma"/>
              <a:buAutoNum type="arabicPeriod"/>
            </a:pPr>
            <a:r>
              <a:rPr lang="en-US" sz="2400">
                <a:uFillTx/>
              </a:rPr>
              <a:t>New York Times 2020 Report </a:t>
            </a:r>
            <a:r>
              <a:rPr lang="en-US" sz="2400" u="sng">
                <a:solidFill>
                  <a:schemeClr val="hlink"/>
                </a:solidFill>
                <a:uFillTx/>
                <a:hlinkClick r:id="rId4"/>
              </a:rPr>
              <a:t>https://www.nytimes.com/projects/2020-report/index.html</a:t>
            </a:r>
            <a:r>
              <a:rPr lang="en-US" sz="2400">
                <a:uFillTx/>
              </a:rPr>
              <a:t> </a:t>
            </a:r>
            <a:endParaRPr>
              <a:uFillTx/>
            </a:endParaRPr>
          </a:p>
          <a:p>
            <a:pPr algn="l" indent="-609600" lvl="0" marL="609600" rtl="0">
              <a:lnSpc>
                <a:spcPct val="166666"/>
              </a:lnSpc>
              <a:spcBef>
                <a:spcPts val="480"/>
              </a:spcBef>
              <a:spcAft>
                <a:spcPts val="0"/>
              </a:spcAft>
              <a:buClr>
                <a:schemeClr val="dk1"/>
              </a:buClr>
              <a:buSzPts val="2400"/>
              <a:buFont typeface="Tahoma"/>
              <a:buAutoNum type="arabicPeriod"/>
            </a:pPr>
            <a:r>
              <a:rPr lang="en-US" sz="2400">
                <a:uFillTx/>
              </a:rPr>
              <a:t>Dear Data </a:t>
            </a:r>
            <a:r>
              <a:rPr lang="en-US" sz="2400" u="sng">
                <a:solidFill>
                  <a:schemeClr val="hlink"/>
                </a:solidFill>
                <a:uFillTx/>
                <a:hlinkClick r:id="rId5"/>
              </a:rPr>
              <a:t>http://www.dear-data.com/theproject</a:t>
            </a:r>
            <a:endParaRPr sz="2400">
              <a:uFillTx/>
            </a:endParaRPr>
          </a:p>
          <a:p>
            <a:pPr algn="l" indent="-609600" lvl="0" marL="609600" rtl="0">
              <a:lnSpc>
                <a:spcPct val="166666"/>
              </a:lnSpc>
              <a:spcBef>
                <a:spcPts val="480"/>
              </a:spcBef>
              <a:spcAft>
                <a:spcPts val="0"/>
              </a:spcAft>
              <a:buClr>
                <a:schemeClr val="dk1"/>
              </a:buClr>
              <a:buSzPts val="2400"/>
              <a:buFont typeface="Tahoma"/>
              <a:buAutoNum type="arabicPeriod"/>
            </a:pPr>
            <a:r>
              <a:rPr lang="en-US" sz="2400">
                <a:uFillTx/>
              </a:rPr>
              <a:t>The Guardian Data Blog </a:t>
            </a:r>
            <a:r>
              <a:rPr lang="en-US" sz="2400" u="sng">
                <a:solidFill>
                  <a:schemeClr val="hlink"/>
                </a:solidFill>
                <a:uFillTx/>
                <a:hlinkClick r:id="rId6"/>
              </a:rPr>
              <a:t>https://www.theguardian.com/data</a:t>
            </a:r>
            <a:r>
              <a:rPr lang="en-US" sz="2400">
                <a:uFillTx/>
              </a:rPr>
              <a:t> </a:t>
            </a:r>
            <a:endParaRPr>
              <a:uFillTx/>
            </a:endParaRPr>
          </a:p>
          <a:p>
            <a:pPr algn="l" indent="-609600" lvl="0" marL="609600" rtl="0">
              <a:lnSpc>
                <a:spcPct val="166666"/>
              </a:lnSpc>
              <a:spcBef>
                <a:spcPts val="480"/>
              </a:spcBef>
              <a:spcAft>
                <a:spcPts val="0"/>
              </a:spcAft>
              <a:buClr>
                <a:schemeClr val="dk1"/>
              </a:buClr>
              <a:buSzPts val="2400"/>
              <a:buFont typeface="Tahoma"/>
              <a:buAutoNum type="arabicPeriod"/>
            </a:pPr>
            <a:r>
              <a:rPr lang="en-US" sz="2400">
                <a:uFillTx/>
              </a:rPr>
              <a:t>South China Morning Post Infographics </a:t>
            </a:r>
            <a:r>
              <a:rPr lang="en-US" sz="2400" u="sng">
                <a:solidFill>
                  <a:schemeClr val="hlink"/>
                </a:solidFill>
                <a:uFillTx/>
                <a:hlinkClick r:id="rId7"/>
              </a:rPr>
              <a:t>https://www.scmp.com/infographics</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4" name="Google Shape;924;p10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9" name="Shape 9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0" name="Google Shape;930;p10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905000"/>
            <a:ext cx="7848600" cy="2362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rtl="0">
              <a:lnSpc>
                <a:spcPct val="120000"/>
              </a:lnSpc>
              <a:spcBef>
                <a:spcPts val="0"/>
              </a:spcBef>
              <a:spcAft>
                <a:spcPts val="0"/>
              </a:spcAft>
              <a:buClr>
                <a:schemeClr val="dk1"/>
              </a:buClr>
              <a:buSzPts val="2800"/>
              <a:buFont typeface="Tahoma"/>
              <a:buNone/>
            </a:pPr>
            <a:r>
              <a:rPr lang="en-US">
                <a:uFillTx/>
              </a:rPr>
              <a:t>“You never change things by fighting the existing reality.  </a:t>
            </a:r>
            <a:endParaRPr>
              <a:uFillTx/>
            </a:endParaRPr>
          </a:p>
          <a:p>
            <a:pPr algn="ctr" indent="0" lvl="0" marL="0" rtl="0">
              <a:lnSpc>
                <a:spcPct val="120000"/>
              </a:lnSpc>
              <a:spcBef>
                <a:spcPts val="560"/>
              </a:spcBef>
              <a:spcAft>
                <a:spcPts val="0"/>
              </a:spcAft>
              <a:buClr>
                <a:schemeClr val="dk1"/>
              </a:buClr>
              <a:buSzPts val="2800"/>
              <a:buFont typeface="Tahoma"/>
              <a:buNone/>
            </a:pPr>
            <a:r>
              <a:rPr lang="en-US">
                <a:uFillTx/>
              </a:rPr>
              <a:t>To change something, build a new model </a:t>
            </a:r>
            <a:endParaRPr>
              <a:uFillTx/>
            </a:endParaRPr>
          </a:p>
          <a:p>
            <a:pPr algn="ctr" indent="0" lvl="0" marL="0" rtl="0">
              <a:lnSpc>
                <a:spcPct val="120000"/>
              </a:lnSpc>
              <a:spcBef>
                <a:spcPts val="560"/>
              </a:spcBef>
              <a:spcAft>
                <a:spcPts val="0"/>
              </a:spcAft>
              <a:buClr>
                <a:schemeClr val="dk1"/>
              </a:buClr>
              <a:buSzPts val="2800"/>
              <a:buFont typeface="Tahoma"/>
              <a:buNone/>
            </a:pPr>
            <a:r>
              <a:rPr lang="en-US">
                <a:uFillTx/>
              </a:rPr>
              <a:t>that makes the existing model obsolete.”</a:t>
            </a:r>
            <a:endParaRPr sz="2400">
              <a:uFillTx/>
            </a:endParaRPr>
          </a:p>
          <a:p>
            <a:pPr algn="ctr" indent="0" lvl="0" marL="0" rtl="0">
              <a:spcBef>
                <a:spcPts val="480"/>
              </a:spcBef>
              <a:spcAft>
                <a:spcPts val="0"/>
              </a:spcAft>
              <a:buClr>
                <a:schemeClr val="dk1"/>
              </a:buClr>
              <a:buSzPts val="2400"/>
              <a:buFont typeface="Tahoma"/>
              <a:buNone/>
            </a:pPr>
            <a:r>
              <a:rPr>
                <a:uFillTx/>
              </a:rPr>
              <a:t/>
            </a:r>
            <a:endParaRPr sz="2400">
              <a:uFillTx/>
            </a:endParaRPr>
          </a:p>
          <a:p>
            <a:pPr algn="ctr" indent="0" lvl="0" marL="0" rtl="0">
              <a:spcBef>
                <a:spcPts val="480"/>
              </a:spcBef>
              <a:spcAft>
                <a:spcPts val="0"/>
              </a:spcAft>
              <a:buClr>
                <a:schemeClr val="dk1"/>
              </a:buClr>
              <a:buSzPts val="2400"/>
              <a:buFont typeface="Tahoma"/>
              <a:buNone/>
            </a:pPr>
            <a:r>
              <a:rPr lang="en-US" sz="2400">
                <a:uFillTx/>
              </a:rPr>
              <a:t>			--R. Buckminster Fuller</a:t>
            </a:r>
            <a:endParaRPr>
              <a:uFillTx/>
            </a:endParaRPr>
          </a:p>
          <a:p>
            <a:pPr algn="ctr" indent="0" lvl="0" marL="0" rtl="0">
              <a:spcBef>
                <a:spcPts val="480"/>
              </a:spcBef>
              <a:spcAft>
                <a:spcPts val="0"/>
              </a:spcAft>
              <a:buClr>
                <a:schemeClr val="dk1"/>
              </a:buClr>
              <a:buSzPts val="2400"/>
              <a:buFont typeface="Tahoma"/>
              <a:buNone/>
            </a:pPr>
            <a:r>
              <a:rPr>
                <a:uFillTx/>
              </a:rPr>
              <a:t/>
            </a:r>
            <a:endParaRPr sz="2400">
              <a:uFillTx/>
            </a:endParaRPr>
          </a:p>
          <a:p>
            <a:pPr algn="ctr" indent="0" lvl="0" marL="0" rtl="0">
              <a:spcBef>
                <a:spcPts val="480"/>
              </a:spcBef>
              <a:spcAft>
                <a:spcPts val="0"/>
              </a:spcAft>
              <a:buClr>
                <a:schemeClr val="dk1"/>
              </a:buClr>
              <a:buSzPts val="2400"/>
              <a:buFont typeface="Tahoma"/>
              <a:buNone/>
            </a:pPr>
            <a:r>
              <a:rPr>
                <a:uFillTx/>
              </a:rPr>
              <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1" name="Google Shape;931;p10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3" name="Shape 18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4" name="Google Shape;184;p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5" name="Google Shape;185;p1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06073"/>
            <a:ext cx="8458200" cy="601325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6" name="Google Shape;186;p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6149757"/>
            <a:ext cx="8001000" cy="64633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1800" u="sng">
                <a:solidFill>
                  <a:schemeClr val="dk1"/>
                </a:solidFill>
                <a:uFillTx/>
                <a:latin typeface="Arial"/>
                <a:ea typeface="Arial"/>
                <a:cs typeface="Arial"/>
                <a:sym typeface="Arial"/>
                <a:hlinkClick r:id="rId4"/>
              </a:rPr>
              <a:t>https://www.isranews.org/isranews-scoop/2859-เปิดจม-ประวัติศาสตร์-“Secret-Nominee”จุดชนวนมหากาพย์ซุกหุ้น”ทักษิณ”.html</a:t>
            </a:r>
            <a:r>
              <a:rPr lang="en-US" sz="1800">
                <a:solidFill>
                  <a:schemeClr val="dk1"/>
                </a:solidFill>
                <a:uFillTx/>
                <a:latin typeface="Arial"/>
                <a:ea typeface="Arial"/>
                <a:cs typeface="Arial"/>
                <a:sym typeface="Arial"/>
              </a:rPr>
              <a:t> </a:t>
            </a:r>
            <a:endParaRPr sz="18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0" name="Shape 19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1" name="Google Shape;191;p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2" name="Google Shape;192;p1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24143"/>
            <a:ext cx="9144000" cy="6009714"/>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6" name="Shape 1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7" name="Google Shape;197;p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- 2014</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8" name="Google Shape;198;p1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1140" y="1600200"/>
            <a:ext cx="7481720" cy="40798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9" name="Google Shape;199;p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1140" y="5867400"/>
            <a:ext cx="5486400"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a:solidFill>
                  <a:schemeClr val="dk1"/>
                </a:solidFill>
                <a:uFillTx/>
                <a:latin typeface="Arial"/>
                <a:ea typeface="Arial"/>
                <a:cs typeface="Arial"/>
                <a:sym typeface="Arial"/>
              </a:rPr>
              <a:t>jabted.com (ปัจจุบันเลิกดำเนินการแล้ว)</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0" name="Google Shape;200;p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4" name="Shape 20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5" name="Google Shape;205;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- 2017</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6" name="Google Shape;206;p1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219200"/>
            <a:ext cx="8077200" cy="5074416"/>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7" name="Google Shape;207;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5258084"/>
            <a:ext cx="5486400"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000" u="sng">
                <a:solidFill>
                  <a:schemeClr val="dk1"/>
                </a:solidFill>
                <a:uFillTx/>
                <a:latin typeface="Arial"/>
                <a:ea typeface="Arial"/>
                <a:cs typeface="Arial"/>
                <a:sym typeface="Arial"/>
                <a:hlinkClick r:id="rId4"/>
              </a:rPr>
              <a:t>https://data.boonmeelab.com/lottery/</a:t>
            </a:r>
            <a:endParaRPr sz="20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8" name="Google Shape;208;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5769114"/>
            <a:ext cx="5334000"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000">
                <a:solidFill>
                  <a:schemeClr val="dk1"/>
                </a:solidFill>
                <a:uFillTx/>
                <a:latin typeface="Arial"/>
                <a:ea typeface="Arial"/>
                <a:cs typeface="Arial"/>
                <a:sym typeface="Arial"/>
              </a:rPr>
              <a:t>สรุปซีรีส์ข่าวเจาะ 2012-2016</a:t>
            </a:r>
            <a:endParaRPr sz="2000">
              <a:solidFill>
                <a:schemeClr val="dk1"/>
              </a:solidFill>
              <a:uFillTx/>
              <a:latin typeface="Arial"/>
              <a:ea typeface="Arial"/>
              <a:cs typeface="Arial"/>
              <a:sym typeface="Arial"/>
            </a:endParaRPr>
          </a:p>
          <a:p>
            <a:pPr algn="l" indent="0" lvl="0" marL="0" marR="0" rtl="0">
              <a:spcBef>
                <a:spcPts val="0"/>
              </a:spcBef>
              <a:spcAft>
                <a:spcPts val="0"/>
              </a:spcAft>
              <a:buNone/>
            </a:pPr>
            <a:r>
              <a:rPr lang="en-US" sz="2000" u="sng">
                <a:solidFill>
                  <a:schemeClr val="dk1"/>
                </a:solidFill>
                <a:uFillTx/>
                <a:latin typeface="Arial"/>
                <a:ea typeface="Arial"/>
                <a:cs typeface="Arial"/>
                <a:sym typeface="Arial"/>
                <a:hlinkClick r:id="rId5"/>
              </a:rPr>
              <a:t>https://thaipublica.org/2016/05/nacc-video-1/</a:t>
            </a:r>
            <a:endParaRPr sz="20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9" name="Google Shape;209;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3" name="Shape 21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4" name="Google Shape;214;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- 2019</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5" name="Google Shape;215;p1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143000"/>
            <a:ext cx="7696200" cy="514262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6" name="Google Shape;216;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6223297"/>
            <a:ext cx="2509020"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4"/>
              </a:rPr>
              <a:t>https://elect.in.th/</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7" name="Google Shape;217;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1" name="Shape 22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2" name="Google Shape;222;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- 2019</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3" name="Google Shape;223;p1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51626" y="1379095"/>
            <a:ext cx="6400800" cy="48006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4" name="Google Shape;224;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43000" y="6223297"/>
            <a:ext cx="2783134"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4"/>
              </a:rPr>
              <a:t>https://vote62.com/</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5" name="Google Shape;225;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9" name="Shape 2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0" name="Google Shape;230;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- 2019</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1" name="Google Shape;231;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43000" y="6223297"/>
            <a:ext cx="5608267"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https://www.thairath.co.th/spotlight/platu</a:t>
            </a:r>
            <a:endParaRPr sz="24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2" name="Google Shape;232;p1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5192" y="1229842"/>
            <a:ext cx="8458200" cy="478072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3" name="Google Shape;233;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7" name="Shape 23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8" name="Google Shape;238;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ในไทย - 2020</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9" name="Google Shape;239;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43000" y="6223297"/>
            <a:ext cx="5609869"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https://www.facebook.com/matiponblog/</a:t>
            </a:r>
            <a:endParaRPr sz="24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0" name="Google Shape;240;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392272"/>
            <a:ext cx="9144000" cy="469475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1" name="Google Shape;241;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5" name="Shape 2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6" name="Google Shape;246;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9812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ทำไมต้องสนใจ data journalism?</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3" name="Shape 11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4" name="Google Shape;114;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3124200"/>
            <a:ext cx="8305800" cy="3162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10000"/>
              </a:lnSpc>
              <a:spcBef>
                <a:spcPts val="0"/>
              </a:spcBef>
              <a:spcAft>
                <a:spcPts val="0"/>
              </a:spcAft>
              <a:buClr>
                <a:srgbClr val="0070C0"/>
              </a:buClr>
              <a:buSzPts val="4400"/>
              <a:buFont typeface="Tahoma"/>
              <a:buNone/>
            </a:pPr>
            <a:r>
              <a:rPr b="1" cap="none" i="0" lang="en-US" strike="noStrike" sz="4400" u="none">
                <a:solidFill>
                  <a:srgbClr val="0070C0"/>
                </a:solidFill>
                <a:uFillTx/>
                <a:latin typeface="Tahoma"/>
                <a:ea typeface="Tahoma"/>
                <a:cs typeface="Tahoma"/>
                <a:sym typeface="Tahoma"/>
              </a:rPr>
              <a:t>ข่าว #กราดยิงโคราช</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5" name="Google Shape;115;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เราจะทำข่าวนี้แบบไหน?</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6" name="Google Shape;116;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b="0" cap="none" i="0" lang="en-US" strike="noStrike" sz="1000" u="none">
                <a:solidFill>
                  <a:schemeClr val="dk1"/>
                </a:solidFill>
                <a:uFillTx/>
                <a:latin typeface="Verdana"/>
                <a:ea typeface="Verdana"/>
                <a:cs typeface="Verdana"/>
                <a:sym typeface="Verdana"/>
              </a:rPr>
              <a:t>‹#›</a:t>
            </a:fld>
            <a:endParaRPr b="0" cap="none" i="0" strike="noStrike" sz="1000" u="none">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0" name="Shape 2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1" name="Google Shape;251;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3175"/>
            <a:ext cx="4267200" cy="69469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2" name="Google Shape;252;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7175" y="-68263"/>
            <a:ext cx="3890963" cy="7027863"/>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age result for big data revolution" id="253" name="Google Shape;253;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994150" y="171450"/>
            <a:ext cx="1358900" cy="2085975"/>
          </a:xfrm>
          <a:prstGeom prst="rect">
            <a:avLst/>
          </a:prstGeom>
          <a:noFill/>
          <a:ln cap="flat" cmpd="sng" w="9525">
            <a:solidFill>
              <a:srgbClr val="FFFF00"/>
            </a:solidFill>
            <a:prstDash val="solid"/>
            <a:miter lim="800000"/>
            <a:headEnd len="sm" type="none" w="sm"/>
            <a:tailEnd len="sm" type="none" w="sm"/>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age result for big data revolution" id="254" name="Google Shape;254;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6"/>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957638" y="2492375"/>
            <a:ext cx="1433512" cy="1981200"/>
          </a:xfrm>
          <a:prstGeom prst="rect">
            <a:avLst/>
          </a:prstGeom>
          <a:noFill/>
          <a:ln cap="flat" cmpd="sng" w="9525">
            <a:solidFill>
              <a:srgbClr val="FFFF00"/>
            </a:solidFill>
            <a:prstDash val="solid"/>
            <a:miter lim="800000"/>
            <a:headEnd len="sm" type="none" w="sm"/>
            <a:tailEnd len="sm" type="none" w="sm"/>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5" name="Google Shape;255;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7"/>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987800" y="4708525"/>
            <a:ext cx="1373188" cy="2071688"/>
          </a:xfrm>
          <a:prstGeom prst="rect">
            <a:avLst/>
          </a:prstGeom>
          <a:noFill/>
          <a:ln cap="flat" cmpd="sng" w="12700">
            <a:solidFill>
              <a:srgbClr val="FFFF00"/>
            </a:solidFill>
            <a:prstDash val="solid"/>
            <a:miter lim="800000"/>
            <a:headEnd len="sm" type="none" w="sm"/>
            <a:tailEnd len="sm" type="none" w="sm"/>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6" name="Google Shape;256;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0" name="Shape 2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1" name="Google Shape;261;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2" name="Google Shape;262;p2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871" y="-6927"/>
            <a:ext cx="9047996" cy="679349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3" name="Google Shape;263;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19925" y="64817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7" name="Shape 2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8" name="Google Shape;268;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positioningmag.com/wp-content/uploads/2016/08/20160820-media-01.jpg" id="269" name="Google Shape;269;p2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533400"/>
            <a:ext cx="9830072" cy="55245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3" name="Shape 27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4" name="Google Shape;274;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solidFill>
                  <a:schemeClr val="dk1"/>
                </a:solidFill>
                <a:uFillTx/>
              </a:rPr>
              <a:t>เราเสพ “ข่าว” ผ่านโซเชียลมีเดีย</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5" name="Google Shape;275;p2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255271"/>
            <a:ext cx="4114800" cy="3688204"/>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 name="Google Shape;276;p2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200400" y="3178175"/>
            <a:ext cx="5570538" cy="32766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7" name="Google Shape;277;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1" name="Shape 28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ecosystem1" id="282" name="Google Shape;282;p2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ph idx="1" type="body"/>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00500" y="1238250"/>
            <a:ext cx="4838700" cy="561498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3" name="Google Shape;283;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0388" y="1292225"/>
            <a:ext cx="3455987" cy="489364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152400" lvl="0" marL="0" marR="0" rtl="0">
              <a:spcBef>
                <a:spcPts val="0"/>
              </a:spcBef>
              <a:spcAft>
                <a:spcPts val="0"/>
              </a:spcAft>
              <a:buClr>
                <a:schemeClr val="dk1"/>
              </a:buClr>
              <a:buSzPts val="2400"/>
              <a:buFont typeface="Arial"/>
              <a:buChar char="-"/>
            </a:pPr>
            <a:r>
              <a:rPr lang="en-US" sz="2400">
                <a:solidFill>
                  <a:schemeClr val="dk1"/>
                </a:solidFill>
                <a:uFillTx/>
                <a:latin typeface="Arial"/>
                <a:ea typeface="Arial"/>
                <a:cs typeface="Arial"/>
                <a:sym typeface="Arial"/>
              </a:rPr>
              <a:t> ชุมชนออนไลน์พูดคุยและ “ขยาย” เรื่องราวที่สื่อกระแสหลักสร้าง</a:t>
            </a:r>
            <a:endParaRPr>
              <a:uFillTx/>
            </a:endParaRPr>
          </a:p>
          <a:p>
            <a:pPr algn="l" indent="-152400" lvl="0" marL="0" marR="0" rtl="0">
              <a:spcBef>
                <a:spcPts val="1200"/>
              </a:spcBef>
              <a:spcAft>
                <a:spcPts val="0"/>
              </a:spcAft>
              <a:buClr>
                <a:schemeClr val="dk1"/>
              </a:buClr>
              <a:buSzPts val="2400"/>
              <a:buFont typeface="Arial"/>
              <a:buChar char="-"/>
            </a:pPr>
            <a:r>
              <a:rPr lang="en-US" sz="2400">
                <a:solidFill>
                  <a:schemeClr val="dk1"/>
                </a:solidFill>
                <a:uFillTx/>
                <a:latin typeface="Arial"/>
                <a:ea typeface="Arial"/>
                <a:cs typeface="Arial"/>
                <a:sym typeface="Arial"/>
              </a:rPr>
              <a:t> ชุมชนเหล่านี้รายงานข่าวจากฐานราก แลกเปลี่ยนความเห็น และช่วยตรวจสอบข้อเท็จจริง</a:t>
            </a:r>
            <a:endParaRPr>
              <a:uFillTx/>
            </a:endParaRPr>
          </a:p>
          <a:p>
            <a:pPr algn="l" indent="-152400" lvl="0" marL="0" marR="0" rtl="0">
              <a:spcBef>
                <a:spcPts val="1200"/>
              </a:spcBef>
              <a:spcAft>
                <a:spcPts val="0"/>
              </a:spcAft>
              <a:buClr>
                <a:schemeClr val="dk1"/>
              </a:buClr>
              <a:buSzPts val="2400"/>
              <a:buFont typeface="Arial"/>
              <a:buChar char="-"/>
            </a:pPr>
            <a:r>
              <a:rPr lang="en-US" sz="2400">
                <a:solidFill>
                  <a:schemeClr val="dk1"/>
                </a:solidFill>
                <a:uFillTx/>
                <a:latin typeface="Arial"/>
                <a:ea typeface="Arial"/>
                <a:cs typeface="Arial"/>
                <a:sym typeface="Arial"/>
              </a:rPr>
              <a:t> สื่อมวลชนสามารถใช้เนื้อหาของชุมชนเหล่านี้เป็นประโยชน์ ในฐานะแหล่งข่าว ไอเดียทำข่าว และ cross-check ข้อมูล</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4" name="Google Shape;284;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“ระบบนิเวศใหม่” ของสื่อ</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5" name="Google Shape;285;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9" name="Shape 28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0" name="Google Shape;290;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ความท้าทายในระบบนิเวศใหม่ของสื่อ</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1" name="Google Shape;291;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371600"/>
            <a:ext cx="83820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50850" lvl="0" marL="806450" rtl="0">
              <a:lnSpc>
                <a:spcPct val="117647"/>
              </a:lnSpc>
              <a:spcBef>
                <a:spcPts val="0"/>
              </a:spcBef>
              <a:spcAft>
                <a:spcPts val="0"/>
              </a:spcAft>
              <a:buClr>
                <a:schemeClr val="dk1"/>
              </a:buClr>
              <a:buSzPts val="3400"/>
              <a:buFont typeface="Tahoma"/>
              <a:buChar char="•"/>
            </a:pPr>
            <a:r>
              <a:rPr lang="en-US" sz="3400">
                <a:uFillTx/>
              </a:rPr>
              <a:t>การปกป้องข้อมูลส่วนบุคคล</a:t>
            </a:r>
            <a:endParaRPr>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ทักษะใหม่ๆ ที่จำเป็น</a:t>
            </a:r>
            <a:endParaRPr>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ความเร็ว vs. ความลึก vs. ความ “แท้” (authenticity) </a:t>
            </a:r>
            <a:endParaRPr sz="3400" u="sng">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การกำหนดวาระข่าว / self-selection bias</a:t>
            </a:r>
            <a:endParaRPr sz="3400">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ลิขสิทธิ์ &amp; การให้เครดิต</a:t>
            </a:r>
            <a:endParaRPr>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พื้นที่ส่วนตัว vs. พื้นที่สาธารณะ</a:t>
            </a:r>
            <a:endParaRPr>
              <a:uFillTx/>
            </a:endParaRPr>
          </a:p>
          <a:p>
            <a:pPr algn="l" indent="-450850" lvl="0" marL="806450" rtl="0">
              <a:lnSpc>
                <a:spcPct val="117647"/>
              </a:lnSpc>
              <a:spcBef>
                <a:spcPts val="680"/>
              </a:spcBef>
              <a:spcAft>
                <a:spcPts val="0"/>
              </a:spcAft>
              <a:buClr>
                <a:schemeClr val="dk1"/>
              </a:buClr>
              <a:buSzPts val="3400"/>
              <a:buFont typeface="Tahoma"/>
              <a:buChar char="•"/>
            </a:pPr>
            <a:r>
              <a:rPr lang="en-US" sz="3400">
                <a:uFillTx/>
              </a:rPr>
              <a:t>แหล่งรายได้</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2" name="Google Shape;292;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7" name="Shape 29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8" name="Google Shape;298;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โซเชียลมีเดียช่วยงานสื่อได้ แต่มีข้อจำกัด</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9" name="Google Shape;299;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447800"/>
            <a:ext cx="81534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609600" lvl="0" marL="609600" rtl="0">
              <a:lnSpc>
                <a:spcPct val="140625"/>
              </a:lnSpc>
              <a:spcBef>
                <a:spcPts val="0"/>
              </a:spcBef>
              <a:spcAft>
                <a:spcPts val="0"/>
              </a:spcAft>
              <a:buClr>
                <a:schemeClr val="dk1"/>
              </a:buClr>
              <a:buSzPts val="3200"/>
              <a:buFont typeface="Tahoma"/>
              <a:buAutoNum type="arabicPeriod"/>
            </a:pPr>
            <a:r>
              <a:rPr lang="en-US" sz="3200">
                <a:uFillTx/>
              </a:rPr>
              <a:t>สืบค้น จัดระเบียบ จัดการข้อมูลไม่ได้ (Facebook, Twitter, Instagram ฯลฯ “ขาย” ข้อมูลเราให้สปอนเซอร์ และไม่ได้ถูกออกแบบมาเป็นฐานข้อมูลสาธารณะ)</a:t>
            </a:r>
            <a:endParaRPr>
              <a:uFillTx/>
            </a:endParaRPr>
          </a:p>
          <a:p>
            <a:pPr algn="l" indent="-609600" lvl="0" marL="609600" rtl="0">
              <a:lnSpc>
                <a:spcPct val="140625"/>
              </a:lnSpc>
              <a:spcBef>
                <a:spcPts val="640"/>
              </a:spcBef>
              <a:spcAft>
                <a:spcPts val="0"/>
              </a:spcAft>
              <a:buClr>
                <a:schemeClr val="dk1"/>
              </a:buClr>
              <a:buSzPts val="3200"/>
              <a:buFont typeface="Tahoma"/>
              <a:buAutoNum type="arabicPeriod"/>
            </a:pPr>
            <a:r>
              <a:rPr lang="en-US" sz="3200">
                <a:uFillTx/>
              </a:rPr>
              <a:t>ความเสี่ยงที่จะ “ฟังความข้างเดียว” เฉพาะจากฝั่งที่ตัวเองชอบ (echo chamber effect) </a:t>
            </a:r>
            <a:endParaRPr>
              <a:uFillTx/>
            </a:endParaRPr>
          </a:p>
          <a:p>
            <a:pPr algn="l" indent="-609600" lvl="0" marL="609600" rtl="0">
              <a:lnSpc>
                <a:spcPct val="140625"/>
              </a:lnSpc>
              <a:spcBef>
                <a:spcPts val="640"/>
              </a:spcBef>
              <a:spcAft>
                <a:spcPts val="0"/>
              </a:spcAft>
              <a:buClr>
                <a:schemeClr val="dk1"/>
              </a:buClr>
              <a:buSzPts val="3200"/>
              <a:buFont typeface="Tahoma"/>
              <a:buAutoNum type="arabicPeriod"/>
            </a:pPr>
            <a:r>
              <a:rPr lang="en-US" sz="3200">
                <a:uFillTx/>
              </a:rPr>
              <a:t>ความเสี่ยงที่จะกระจายข้อมูลเท็จ ปลอมแปลง บิดเบือน พูดความจริงครึ่งเดียว ฯลฯ</a:t>
            </a:r>
            <a:endParaRPr sz="32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0" name="Google Shape;300;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4" name="Shape 30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5" name="Google Shape;305;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9812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พลังของ data journalism</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9" name="Shape 30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0" name="Google Shape;310;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4891" y="64733"/>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200">
                <a:uFillTx/>
              </a:rPr>
              <a:t>“คนผิวดำถูกปฏิเสธสินเชื่อบ้านจากบริษัทไฟแนนซ์มากกว่าคนผิวขาวสองเท่า” (1989)</a:t>
            </a:r>
            <a:endParaRPr sz="32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1" name="Google Shape;311;p2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25580" y="1329426"/>
            <a:ext cx="4385479" cy="4495944"/>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2" name="Google Shape;312;p2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99515" y="2302930"/>
            <a:ext cx="4012685" cy="3549683"/>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3" name="Google Shape;313;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6096000"/>
            <a:ext cx="4514377"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5"/>
              </a:rPr>
              <a:t>http://powerreporting.com/color/</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4" name="Google Shape;314;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9" name="Shape 31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0" name="Google Shape;320;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8600" y="457200"/>
            <a:ext cx="8915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ProPublica: Message Machine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figs/incoming/01-HH.png" id="321" name="Google Shape;321;p2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0" y="1371600"/>
            <a:ext cx="7696200" cy="52895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2" name="Google Shape;322;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1" name="Shape 12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2" name="Google Shape;122;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3124200"/>
            <a:ext cx="8305800" cy="3162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10000"/>
              </a:lnSpc>
              <a:spcBef>
                <a:spcPts val="0"/>
              </a:spcBef>
              <a:spcAft>
                <a:spcPts val="0"/>
              </a:spcAft>
              <a:buClr>
                <a:srgbClr val="00B050"/>
              </a:buClr>
              <a:buSzPts val="4400"/>
              <a:buFont typeface="Tahoma"/>
              <a:buNone/>
            </a:pPr>
            <a:r>
              <a:rPr b="1" cap="none" i="0" lang="en-US" strike="noStrike" sz="4400" u="none">
                <a:solidFill>
                  <a:srgbClr val="00B050"/>
                </a:solidFill>
                <a:uFillTx/>
                <a:latin typeface="Tahoma"/>
                <a:ea typeface="Tahoma"/>
                <a:cs typeface="Tahoma"/>
                <a:sym typeface="Tahoma"/>
              </a:rPr>
              <a:t>ข่าวเลือกตั้งผู้ว่า กทม.</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3" name="Google Shape;123;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เราจะทำข่าวนี้แบบไหน?</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oogle Shape;124;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b="0" cap="none" i="0" lang="en-US" strike="noStrike" sz="1000" u="none">
                <a:solidFill>
                  <a:schemeClr val="dk1"/>
                </a:solidFill>
                <a:uFillTx/>
                <a:latin typeface="Verdana"/>
                <a:ea typeface="Verdana"/>
                <a:cs typeface="Verdana"/>
                <a:sym typeface="Verdana"/>
              </a:rPr>
              <a:t>‹#›</a:t>
            </a:fld>
            <a:endParaRPr b="0" cap="none" i="0" strike="noStrike" sz="1000" u="none">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 name="Shape 32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8" name="Google Shape;328;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333500"/>
            <a:ext cx="8458200" cy="51435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342900" lvl="0" marL="342900" marR="0" rtl="0">
              <a:lnSpc>
                <a:spcPct val="110000"/>
              </a:lnSpc>
              <a:spcBef>
                <a:spcPts val="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ปี 2012 Message Machine เริ่มต้นจากผู้ใช้ทวิตเตอร์บางคนสงสัยว่า ทำไมอีเมลหาเสียงที่ตนได้รับจากแคมเปญของโอบามาถึงได้มีเนื้อหาที่แตกต่างกัน ไม่ใช่ทุกคนได้รับอีเมลเดียวกัน</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ทีมข่าว ProPublica ประกาศให้ผู้อ่านช่วยส่งอีเมลแบบนี้ให้หน่อย สุดท้ายได้อีเมลกว่า 30,000 ฉบับจากคนอ่าน </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โค้ดโมเดลคอมพิวเตอร์ เทคนิค Decision Tree (AI) มาวิเคราะห์</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พบว่าประเด็นที่แตกต่างที่สุดคือ จำนวนเงินที่ขอบริจาคขึ้นอยู่กับว่าผู้รับอีเมลเคยบริจาคเงินให้พรรคเท่าไร ถ้าเคยบริจาคจะขอ $500 ถ้าไม่เคยจะขอ $3 ตั้งต้น</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แสดงผลการวิเคราะห์และอีเมลทุกฉบับบนเว็บ ทำให้คนมองเห็นบางส่วนของ “กลยุทธ์การกำหนดกลุ่มเป้าหมาย” (microtargeting) ในแคมเปญหาเสียงของพรรคการเมือง</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9" name="Google Shape;329;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วิธีทำงาน ผลลัพธ์ และผลกระทบ</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0" name="Google Shape;330;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5" name="Shape 33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6" name="Google Shape;336;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8392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ซีรีส์ข่าว “Do No Harm” โดย Las Vegas Sun</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figs/incoming/01-GG.png" id="337" name="Google Shape;337;p3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42900" y="1295400"/>
            <a:ext cx="8458200" cy="555148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8" name="Google Shape;338;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3" name="Shape 34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4" name="Google Shape;344;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257300"/>
            <a:ext cx="8458200" cy="5334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342900" lvl="0" marL="342900" marR="0" rtl="0">
              <a:lnSpc>
                <a:spcPct val="110000"/>
              </a:lnSpc>
              <a:spcBef>
                <a:spcPts val="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ปี 2010 Las Vegas Sun วิเคราะห์ข้อมูลบิลโรงพยาบาลในกรุงลาสเวกัสกว่า 2.9 ล้านชิ้น จากการใช้กฏหมายข้อมูลข่าวสารราชการขอข้อมูลมา</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ผลการวิเคราะห์ค้นพบกรณีที่ป้องกันได้ เช่น การติดเชื้อ การรับตัวผู้ป่วยมาใหม่ (readmit) และข้อผิดพลาดในการผ่าตัด รวมกัน 3,600 กรณี ในจำนวนนี้มี 300 กรณีที่ผู้ป่วยตายจากความผิดพลาดที่ป้องกันได้ </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ข่าวในซีรีส์นี้มีทั้งข้อเขียน แผนที่ เส้นเวลา (timeline) แสดงให้เห็นการติดเชื้อที่กระจายไปทีละโรงพยาบาล และกราฟฟิกเล่นได้ (interactive graphics) ให้คนอ่านเรียงข้อมูลตามประเภทที่ต้องการ (ชื่อโรงพยาบาล ประเภทของอาการที่ป้องกันได้ ฯลฯ) </a:t>
            </a:r>
            <a:endParaRPr sz="2400">
              <a:solidFill>
                <a:schemeClr val="dk1"/>
              </a:solidFill>
              <a:uFillTx/>
              <a:latin typeface="Tahoma"/>
              <a:ea typeface="Tahoma"/>
              <a:cs typeface="Tahoma"/>
              <a:sym typeface="Tahoma"/>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หลังจากซีรีส์ตีพิมพ์ สภามลรัฐเนวาดาออกกฏหมาย 5 ฉบับ เพิ่มความโปร่งใสในโรงพยาบาล ปี 2011 </a:t>
            </a:r>
            <a:endParaRPr sz="24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5" name="Google Shape;345;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วิธีทำงาน ผลลัพธ์ และผลกระทบ</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6" name="Google Shape;346;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1" name="Shape 3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2" name="Google Shape;352;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8600" y="457200"/>
            <a:ext cx="8915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Texas Tribune : ฐานข้อมูลเงินเดือนข้าราชการ</a:t>
            </a:r>
            <a:endParaRPr sz="3600">
              <a:solidFill>
                <a:schemeClr val="dk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figs/incoming/01-FF.png" id="353" name="Google Shape;353;p3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36625" y="1376363"/>
            <a:ext cx="7391400" cy="52419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4" name="Google Shape;354;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9" name="Shape 35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0" name="Google Shape;360;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6238" y="0"/>
            <a:ext cx="8428037" cy="6858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1" name="Google Shape;361;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6" name="Shape 36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7" name="Google Shape;367;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447800"/>
            <a:ext cx="8305800" cy="51435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342900" lvl="0" marL="342900" marR="0" rtl="0">
              <a:lnSpc>
                <a:spcPct val="110000"/>
              </a:lnSpc>
              <a:spcBef>
                <a:spcPts val="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ตั้งแต่ปี 2010 Texas Tribune จัดทำฐานข้อมูลเงินเดือนข้าราชการในมลรัฐเท็กซัสและอัพโหลดขึ้นเว็บให้คนเข้าไปค้นฟรี ปัจจุบันมีข้อมูลของข้าราชการกว่า 660,000 คน</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สามารถค้นตามชื่อคน ชื่อตำแหน่ง ชื่อหน่วยงาน และจำนวนเงินเดือนได้</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ข้าราชการบางคนติดต่อขอให้ลบข้อมูลออก บางคนมองว่าความเป็นส่วนตัวถูกละเมิด หลังจากพบว่าเงินเดือนตัวเองเป็นลิงก์แรกที่กูเกิลแสดงผล เวลาไปค้นชื่อตัวเองในกูเกิล บรรณาธิการหนังสือพิมพ์โพสอธิบายยืนยันเหตุผล</a:t>
            </a:r>
            <a:endParaRPr>
              <a:uFillTx/>
            </a:endParaRPr>
          </a:p>
          <a:p>
            <a:pPr algn="l" indent="-342900" lvl="0" marL="342900" marR="0" rtl="0">
              <a:lnSpc>
                <a:spcPct val="110000"/>
              </a:lnSpc>
              <a:spcBef>
                <a:spcPts val="480"/>
              </a:spcBef>
              <a:spcAft>
                <a:spcPts val="0"/>
              </a:spcAft>
              <a:buClr>
                <a:schemeClr val="dk1"/>
              </a:buClr>
              <a:buSzPts val="2400"/>
              <a:buFont typeface="Tahoma"/>
              <a:buChar char="•"/>
            </a:pPr>
            <a:r>
              <a:rPr lang="en-US" sz="2400">
                <a:solidFill>
                  <a:schemeClr val="dk1"/>
                </a:solidFill>
                <a:uFillTx/>
                <a:latin typeface="Tahoma"/>
                <a:ea typeface="Tahoma"/>
                <a:cs typeface="Tahoma"/>
                <a:sym typeface="Tahoma"/>
              </a:rPr>
              <a:t>หน้าโครงการ data journalism ทำนองนี้ (ปัจจุบันมีกว่า 50 โครงการ) รวมกันดึงดูดคนอ่านมากกว่าหน้าข่าวอื่นๆ ของ Texas Tribune ทั้งหมด</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8" name="Google Shape;368;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วิธีทำงาน ผลลัพธ์ และผลกระทบ</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9" name="Google Shape;369;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6" name="Shape 37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7" name="Google Shape;377;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8" name="Google Shape;378;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4025" y="304800"/>
            <a:ext cx="8686800" cy="7858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marR="0" rtl="0">
              <a:lnSpc>
                <a:spcPct val="150000"/>
              </a:lnSpc>
              <a:spcBef>
                <a:spcPts val="0"/>
              </a:spcBef>
              <a:spcAft>
                <a:spcPts val="0"/>
              </a:spcAft>
              <a:buNone/>
            </a:pPr>
            <a:r>
              <a:rPr lang="en-US" sz="4000">
                <a:solidFill>
                  <a:schemeClr val="dk2"/>
                </a:solidFill>
                <a:uFillTx/>
                <a:latin typeface="Tahoma"/>
                <a:ea typeface="Tahoma"/>
                <a:cs typeface="Tahoma"/>
                <a:sym typeface="Tahoma"/>
              </a:rPr>
              <a:t>ศิลปะแห่งการเชื่อมโยง (1)</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flowingdata.com/wp-content/uploads/2009/03/rightorg1-545x380.png" id="379" name="Google Shape;379;p3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0" y="1179513"/>
            <a:ext cx="7394575" cy="51562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0" name="Google Shape;380;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6438" y="6310313"/>
            <a:ext cx="7162800" cy="5857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600"/>
              <a:buFont typeface="Arial"/>
              <a:buNone/>
            </a:pPr>
            <a:r>
              <a:rPr i="1" lang="en-US" sz="1600">
                <a:solidFill>
                  <a:schemeClr val="dk1"/>
                </a:solidFill>
                <a:uFillTx/>
                <a:latin typeface="Arial"/>
                <a:ea typeface="Arial"/>
                <a:cs typeface="Arial"/>
                <a:sym typeface="Arial"/>
              </a:rPr>
              <a:t>ที่มา: </a:t>
            </a:r>
            <a:r>
              <a:rPr i="1" lang="en-US" sz="1600" u="sng">
                <a:solidFill>
                  <a:schemeClr val="dk1"/>
                </a:solidFill>
                <a:uFillTx/>
                <a:latin typeface="Arial"/>
                <a:ea typeface="Arial"/>
                <a:cs typeface="Arial"/>
                <a:sym typeface="Arial"/>
                <a:hlinkClick r:id="rId4"/>
              </a:rPr>
              <a:t>http://flowingdata.com/2009/03/13/27-visualizations-and-infographics-to-understand-the-financial-crisis/</a:t>
            </a:r>
            <a:r>
              <a:rPr i="1" lang="en-US" sz="1600">
                <a:solidFill>
                  <a:schemeClr val="dk1"/>
                </a:solidFill>
                <a:uFillTx/>
                <a:latin typeface="Arial"/>
                <a:ea typeface="Arial"/>
                <a:cs typeface="Arial"/>
                <a:sym typeface="Arial"/>
              </a:rPr>
              <a:t>  </a:t>
            </a:r>
            <a:endParaRPr i="1" sz="16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7" name="Shape 3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8" name="Google Shape;388;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9" name="Google Shape;389;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4025" y="304800"/>
            <a:ext cx="8686800" cy="7858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marR="0" rtl="0">
              <a:lnSpc>
                <a:spcPct val="150000"/>
              </a:lnSpc>
              <a:spcBef>
                <a:spcPts val="0"/>
              </a:spcBef>
              <a:spcAft>
                <a:spcPts val="0"/>
              </a:spcAft>
              <a:buNone/>
            </a:pPr>
            <a:r>
              <a:rPr lang="en-US" sz="4000">
                <a:solidFill>
                  <a:schemeClr val="dk2"/>
                </a:solidFill>
                <a:uFillTx/>
                <a:latin typeface="Tahoma"/>
                <a:ea typeface="Tahoma"/>
                <a:cs typeface="Tahoma"/>
                <a:sym typeface="Tahoma"/>
              </a:rPr>
              <a:t>ศิลปะแห่งการเชื่อมโยง (2)</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0" name="Google Shape;390;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6438" y="6270625"/>
            <a:ext cx="7162800" cy="3397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600"/>
              <a:buFont typeface="Arial"/>
              <a:buNone/>
            </a:pPr>
            <a:r>
              <a:rPr i="1" lang="en-US" sz="1600">
                <a:solidFill>
                  <a:schemeClr val="dk1"/>
                </a:solidFill>
                <a:uFillTx/>
                <a:latin typeface="Arial"/>
                <a:ea typeface="Arial"/>
                <a:cs typeface="Arial"/>
                <a:sym typeface="Arial"/>
              </a:rPr>
              <a:t>ที่มา: </a:t>
            </a:r>
            <a:r>
              <a:rPr i="1" lang="en-US" sz="1600" u="sng">
                <a:solidFill>
                  <a:schemeClr val="dk1"/>
                </a:solidFill>
                <a:uFillTx/>
                <a:latin typeface="Arial"/>
                <a:ea typeface="Arial"/>
                <a:cs typeface="Arial"/>
                <a:sym typeface="Arial"/>
                <a:hlinkClick r:id="rId3"/>
              </a:rPr>
              <a:t>http://usdebt.kleptocracy.us/</a:t>
            </a:r>
            <a:r>
              <a:rPr i="1" lang="en-US" sz="1600">
                <a:solidFill>
                  <a:schemeClr val="dk1"/>
                </a:solidFill>
                <a:uFillTx/>
                <a:latin typeface="Arial"/>
                <a:ea typeface="Arial"/>
                <a:cs typeface="Arial"/>
                <a:sym typeface="Arial"/>
              </a:rPr>
              <a:t> </a:t>
            </a:r>
            <a:endParaRPr i="1" sz="16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1" name="Google Shape;391;p3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233488"/>
            <a:ext cx="7924800" cy="501491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2" name="Google Shape;392;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427163" y="1323975"/>
            <a:ext cx="7086600" cy="10144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lnSpc>
                <a:spcPct val="150000"/>
              </a:lnSpc>
              <a:spcBef>
                <a:spcPts val="0"/>
              </a:spcBef>
              <a:spcAft>
                <a:spcPts val="0"/>
              </a:spcAft>
              <a:buNone/>
            </a:pPr>
            <a:r>
              <a:rPr lang="en-US" sz="2400">
                <a:solidFill>
                  <a:schemeClr val="dk2"/>
                </a:solidFill>
                <a:uFillTx/>
                <a:latin typeface="Tahoma"/>
                <a:ea typeface="Tahoma"/>
                <a:cs typeface="Tahoma"/>
                <a:sym typeface="Tahoma"/>
              </a:rPr>
              <a:t>$15 ล้านล้าน : จีดีพีและหนี้สหรัฐ</a:t>
            </a:r>
            <a:endParaRPr>
              <a:uFillTx/>
            </a:endParaRPr>
          </a:p>
          <a:p>
            <a:pPr algn="r" indent="0" lvl="0" marL="0" marR="0" rtl="0">
              <a:lnSpc>
                <a:spcPct val="150000"/>
              </a:lnSpc>
              <a:spcBef>
                <a:spcPts val="0"/>
              </a:spcBef>
              <a:spcAft>
                <a:spcPts val="0"/>
              </a:spcAft>
              <a:buNone/>
            </a:pPr>
            <a:r>
              <a:rPr lang="en-US" sz="2400">
                <a:solidFill>
                  <a:schemeClr val="dk2"/>
                </a:solidFill>
                <a:uFillTx/>
                <a:latin typeface="Tahoma"/>
                <a:ea typeface="Tahoma"/>
                <a:cs typeface="Tahoma"/>
                <a:sym typeface="Tahoma"/>
              </a:rPr>
              <a:t>ปี 2011</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6" name="Shape 3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military.gif" id="397" name="Google Shape;397;p3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4500" y="1600200"/>
            <a:ext cx="2908300" cy="46831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8" name="Google Shape;398;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73038"/>
            <a:ext cx="80772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การนำเสนอข้อมูลอย่างเข้าใจ</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 name="Google Shape;399;p3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429000" y="1981200"/>
            <a:ext cx="5410200" cy="37274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0" name="Google Shape;400;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4" name="Shape 40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5" name="Google Shape;405;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73038"/>
            <a:ext cx="8153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การนำเสนอข้อมูลอย่างไม่เข้าใจ</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netprofits.png" id="406" name="Google Shape;406;p3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19200" y="1219200"/>
            <a:ext cx="6878638" cy="53943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7" name="Google Shape;407;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9" name="Shape 1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0" name="Google Shape;130;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3124200"/>
            <a:ext cx="8305800" cy="3162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10000"/>
              </a:lnSpc>
              <a:spcBef>
                <a:spcPts val="0"/>
              </a:spcBef>
              <a:spcAft>
                <a:spcPts val="0"/>
              </a:spcAft>
              <a:buClr>
                <a:srgbClr val="FF0000"/>
              </a:buClr>
              <a:buSzPts val="4400"/>
              <a:buFont typeface="Tahoma"/>
              <a:buNone/>
            </a:pPr>
            <a:r>
              <a:rPr b="1" cap="none" i="0" lang="en-US" strike="noStrike" sz="4400" u="none">
                <a:solidFill>
                  <a:srgbClr val="FF0000"/>
                </a:solidFill>
                <a:uFillTx/>
                <a:latin typeface="Tahoma"/>
                <a:ea typeface="Tahoma"/>
                <a:cs typeface="Tahoma"/>
                <a:sym typeface="Tahoma"/>
              </a:rPr>
              <a:t>ข่าว พ.ร.บ. งบประมาณ 2563</a:t>
            </a:r>
            <a:endParaRPr b="1" cap="none" i="0" strike="noStrike" sz="4400" u="none">
              <a:solidFill>
                <a:srgbClr val="FF0000"/>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1" name="Google Shape;131;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เราจะทำข่าวนี้แบบไหน?</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2" name="Google Shape;132;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b="0" cap="none" i="0" lang="en-US" strike="noStrike" sz="1000" u="none">
                <a:solidFill>
                  <a:schemeClr val="dk1"/>
                </a:solidFill>
                <a:uFillTx/>
                <a:latin typeface="Verdana"/>
                <a:ea typeface="Verdana"/>
                <a:cs typeface="Verdana"/>
                <a:sym typeface="Verdana"/>
              </a:rPr>
              <a:t>‹#›</a:t>
            </a:fld>
            <a:endParaRPr b="0" cap="none" i="0" strike="noStrike" sz="1000" u="none">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1" name="Shape 41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2" name="Google Shape;412;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“knowledge journalism” (1)</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3" name="Google Shape;413;p4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l="26575" r="26575"/>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219200"/>
            <a:ext cx="4038600" cy="5387975"/>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4" name="Google Shape;414;p4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44975" y="1295400"/>
            <a:ext cx="4391025" cy="52578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5" name="Google Shape;415;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22538" y="6542088"/>
            <a:ext cx="6164262" cy="2762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spAutoFit/>
          </a:bodyPr>
          <a:lstStyle/>
          <a:p>
            <a:pPr algn="r" indent="0" lvl="0" marL="0" marR="0" rtl="0">
              <a:spcBef>
                <a:spcPts val="0"/>
              </a:spcBef>
              <a:spcAft>
                <a:spcPts val="0"/>
              </a:spcAft>
              <a:buNone/>
            </a:pPr>
            <a:r>
              <a:rPr i="1" lang="en-US" sz="1200">
                <a:solidFill>
                  <a:schemeClr val="dk1"/>
                </a:solidFill>
                <a:uFillTx/>
                <a:latin typeface="Tahoma"/>
                <a:ea typeface="Tahoma"/>
                <a:cs typeface="Tahoma"/>
                <a:sym typeface="Tahoma"/>
              </a:rPr>
              <a:t>ที่มา: ไทยรัฐออนไลน์</a:t>
            </a:r>
            <a:endParaRPr i="1" sz="12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6" name="Google Shape;416;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0" name="Shape 42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1" name="Google Shape;421;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“knowledge journalism” (2)</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2" name="Google Shape;422;p4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213854"/>
            <a:ext cx="7620000" cy="5100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3" name="Google Shape;423;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6211669"/>
            <a:ext cx="8119918" cy="64633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1800" u="sng">
                <a:solidFill>
                  <a:schemeClr val="dk1"/>
                </a:solidFill>
                <a:uFillTx/>
                <a:latin typeface="Arial"/>
                <a:ea typeface="Arial"/>
                <a:cs typeface="Arial"/>
                <a:sym typeface="Arial"/>
                <a:hlinkClick r:id="rId4"/>
              </a:rPr>
              <a:t>https://multimedia.scmp.com/infographics/news/china/article/3047038/wuhan-virus/index.html</a:t>
            </a:r>
            <a:endParaRPr sz="18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4" name="Google Shape;424;p4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00800" y="1282464"/>
            <a:ext cx="2286000" cy="3820228"/>
          </a:xfrm>
          <a:prstGeom prst="rect">
            <a:avLst/>
          </a:prstGeom>
          <a:noFill/>
          <a:ln cap="flat" cmpd="sng" w="9525">
            <a:solidFill>
              <a:schemeClr val="dk1"/>
            </a:solidFill>
            <a:prstDash val="solid"/>
            <a:round/>
            <a:headEnd len="sm" type="none" w="sm"/>
            <a:tailEnd len="sm" type="none" w="sm"/>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5" name="Google Shape;425;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9" name="Shape 4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 name="Google Shape;430;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ประโยชน์ของ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1" name="Google Shape;431;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292803"/>
            <a:ext cx="8839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331788" lvl="0" marL="712788" rtl="0">
              <a:lnSpc>
                <a:spcPct val="142857"/>
              </a:lnSpc>
              <a:spcBef>
                <a:spcPts val="0"/>
              </a:spcBef>
              <a:spcAft>
                <a:spcPts val="0"/>
              </a:spcAft>
              <a:buClr>
                <a:schemeClr val="dk1"/>
              </a:buClr>
              <a:buSzPts val="2400"/>
              <a:buFont typeface="Tahoma"/>
              <a:buChar char="•"/>
            </a:pPr>
            <a:r>
              <a:rPr lang="en-US" sz="2400">
                <a:uFillTx/>
              </a:rPr>
              <a:t>ค้นพบประเด็นใหม่ๆ จากการรวบรวม+วิเคราะห์ข้อมูล (เขียนโค้ด / machine learning ช่วยได้)</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ทำให้ข่าวมี “หางยาว” (long tail) กว่าวงจรปกติ</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เปลี่ยนรูปแบบการนำเสนอประเด็นซับซ้อนที่มีข้อมูลมหาศาล ให้น่าดึงดูดและเข้าใจง่าย</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ปล่อยข้อมูล = เปิดเวทีให้คนอ่านมีส่วนร่วม</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สร้างความแตกต่างจากคู่แข่ง</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“ข้อเท็จจริง” ใช้อ้างอิงได้ + ส่งเสริมสังคมแห่งความรู้</a:t>
            </a:r>
            <a:endParaRPr sz="2400">
              <a:uFillTx/>
            </a:endParaRPr>
          </a:p>
          <a:p>
            <a:pPr algn="l" indent="-331788" lvl="0" marL="712788" rtl="0">
              <a:lnSpc>
                <a:spcPct val="142857"/>
              </a:lnSpc>
              <a:spcBef>
                <a:spcPts val="560"/>
              </a:spcBef>
              <a:spcAft>
                <a:spcPts val="0"/>
              </a:spcAft>
              <a:buClr>
                <a:schemeClr val="dk1"/>
              </a:buClr>
              <a:buSzPts val="2400"/>
              <a:buFont typeface="Tahoma"/>
              <a:buChar char="•"/>
            </a:pPr>
            <a:r>
              <a:rPr lang="en-US" sz="2400">
                <a:uFillTx/>
              </a:rPr>
              <a:t>แหล่งรายได้ใหม่ / ปลดแอกสื่อจากโซเชียลมีเดีย (?)</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2" name="Google Shape;432;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6" name="Shape 4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7" name="Google Shape;437;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9812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องค์ประกอบ ขั้นตอนการทำงาน</a:t>
            </a:r>
            <a:br>
              <a:rPr lang="en-US">
                <a:uFillTx/>
              </a:rPr>
            </a:br>
            <a:r>
              <a:rPr lang="en-US">
                <a:uFillTx/>
              </a:rPr>
              <a:t>ของ data journalism</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1" name="Shape 44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2" name="Google Shape;442;p4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927" y="304800"/>
            <a:ext cx="9144000" cy="5979056"/>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3" name="Google Shape;443;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7" name="Shape 44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8" name="Google Shape;448;p4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862453"/>
            <a:ext cx="9144000" cy="5133093"/>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9" name="Google Shape;449;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3" name="Shape 4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4" name="Google Shape;454;p4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09600"/>
            <a:ext cx="9144000" cy="5930643"/>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5" name="Google Shape;455;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962400" y="76200"/>
            <a:ext cx="26670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00000"/>
              </a:lnSpc>
              <a:spcBef>
                <a:spcPts val="0"/>
              </a:spcBef>
              <a:spcAft>
                <a:spcPts val="0"/>
              </a:spcAft>
              <a:buNone/>
            </a:pPr>
            <a:r>
              <a:rPr b="0" cap="none" i="0" lang="en-US" strike="noStrike" sz="2400" u="none">
                <a:solidFill>
                  <a:schemeClr val="dk1"/>
                </a:solidFill>
                <a:uFillTx/>
                <a:latin typeface="Arial"/>
                <a:ea typeface="Arial"/>
                <a:cs typeface="Arial"/>
                <a:sym typeface="Arial"/>
              </a:rPr>
              <a:t>ไปอยู่ </a:t>
            </a:r>
            <a:r>
              <a:rPr lang="en-US" sz="2400">
                <a:solidFill>
                  <a:schemeClr val="dk1"/>
                </a:solidFill>
                <a:uFillTx/>
              </a:rPr>
              <a:t>Google</a:t>
            </a:r>
            <a:endParaRPr b="0" cap="none" i="0" strike="noStrike" sz="24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6" name="Google Shape;456;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0" name="Shape 4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1" name="Google Shape;461;p4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134049"/>
            <a:ext cx="9144000" cy="4589901"/>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2" name="Google Shape;462;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6" name="Shape 46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7" name="Google Shape;467;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ใครมีส่วนร่วมบ้างใน data journalism?</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8" name="Google Shape;468;p4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86000" y="1752600"/>
            <a:ext cx="4572000" cy="42005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9" name="Google Shape;469;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5486400"/>
            <a:ext cx="1600200" cy="609600"/>
          </a:xfrm>
          <a:prstGeom prst="rect">
            <a:avLst/>
          </a:prstGeom>
          <a:solidFill>
            <a:srgbClr val="CBCBEF"/>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00000"/>
              </a:lnSpc>
              <a:spcBef>
                <a:spcPts val="0"/>
              </a:spcBef>
              <a:spcAft>
                <a:spcPts val="0"/>
              </a:spcAft>
              <a:buNone/>
            </a:pPr>
            <a:r>
              <a:rPr lang="en-US" sz="2400">
                <a:solidFill>
                  <a:schemeClr val="dk1"/>
                </a:solidFill>
                <a:uFillTx/>
                <a:latin typeface="Arial"/>
                <a:ea typeface="Arial"/>
                <a:cs typeface="Arial"/>
                <a:sym typeface="Arial"/>
              </a:rPr>
              <a:t>นักข่าว</a:t>
            </a:r>
            <a:endParaRPr b="0" cap="none" i="0" strike="noStrike" sz="24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0" name="Google Shape;470;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3362" y="3323971"/>
            <a:ext cx="1600200" cy="1230159"/>
          </a:xfrm>
          <a:prstGeom prst="rect">
            <a:avLst/>
          </a:prstGeom>
          <a:solidFill>
            <a:srgbClr val="CBCBEF"/>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00000"/>
              </a:lnSpc>
              <a:spcBef>
                <a:spcPts val="0"/>
              </a:spcBef>
              <a:spcAft>
                <a:spcPts val="0"/>
              </a:spcAft>
              <a:buNone/>
            </a:pPr>
            <a:r>
              <a:rPr lang="en-US" sz="2400">
                <a:solidFill>
                  <a:schemeClr val="dk1"/>
                </a:solidFill>
                <a:uFillTx/>
                <a:latin typeface="Arial"/>
                <a:ea typeface="Arial"/>
                <a:cs typeface="Arial"/>
                <a:sym typeface="Arial"/>
              </a:rPr>
              <a:t>นักข่าวที่วิเคราะห์ข้อมูลเป็น</a:t>
            </a:r>
            <a:endParaRPr b="0" cap="none" i="0" strike="noStrike" sz="24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1" name="Google Shape;471;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4537755">
            <a:off x="1127033" y="4796091"/>
            <a:ext cx="533400" cy="381000"/>
          </a:xfrm>
          <a:prstGeom prst="rightArrow">
            <a:avLst>
              <a:gd fmla="val 50000" name="adj1"/>
              <a:gd fmla="val 50000" name="adj2"/>
            </a:avLst>
          </a:prstGeom>
          <a:solidFill>
            <a:srgbClr val="CBCBEF"/>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None/>
            </a:pPr>
            <a:r>
              <a:rPr>
                <a:uFillTx/>
              </a:rPr>
              <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2" name="Google Shape;472;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2181715">
            <a:off x="1719148" y="2821943"/>
            <a:ext cx="533400" cy="381000"/>
          </a:xfrm>
          <a:prstGeom prst="rightArrow">
            <a:avLst>
              <a:gd fmla="val 50000" name="adj1"/>
              <a:gd fmla="val 50000" name="adj2"/>
            </a:avLst>
          </a:prstGeom>
          <a:solidFill>
            <a:srgbClr val="CBCBEF"/>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None/>
            </a:pPr>
            <a:r>
              <a:rPr>
                <a:uFillTx/>
              </a:rPr>
              <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3" name="Google Shape;473;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86600" y="1405604"/>
            <a:ext cx="1600200" cy="609600"/>
          </a:xfrm>
          <a:prstGeom prst="rect">
            <a:avLst/>
          </a:prstGeom>
          <a:solidFill>
            <a:srgbClr val="F47086"/>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00000"/>
              </a:lnSpc>
              <a:spcBef>
                <a:spcPts val="0"/>
              </a:spcBef>
              <a:spcAft>
                <a:spcPts val="0"/>
              </a:spcAft>
              <a:buNone/>
            </a:pPr>
            <a:r>
              <a:rPr b="0" cap="none" i="0" lang="en-US" strike="noStrike" sz="2400" u="none">
                <a:solidFill>
                  <a:schemeClr val="dk1"/>
                </a:solidFill>
                <a:uFillTx/>
                <a:latin typeface="Arial"/>
                <a:ea typeface="Arial"/>
                <a:cs typeface="Arial"/>
                <a:sym typeface="Arial"/>
              </a:rPr>
              <a:t>coders</a:t>
            </a:r>
            <a:endParaRPr b="0" cap="none" i="0" strike="noStrike" sz="24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4" name="Google Shape;474;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8119618">
            <a:off x="6688127" y="2379480"/>
            <a:ext cx="796943" cy="381000"/>
          </a:xfrm>
          <a:prstGeom prst="rightArrow">
            <a:avLst>
              <a:gd fmla="val 50000" name="adj1"/>
              <a:gd fmla="val 50000" name="adj2"/>
            </a:avLst>
          </a:prstGeom>
          <a:solidFill>
            <a:srgbClr val="F47086"/>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None/>
            </a:pPr>
            <a:r>
              <a:rPr>
                <a:uFillTx/>
              </a:rPr>
              <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5" name="Google Shape;475;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28006" y="4959960"/>
            <a:ext cx="1600200" cy="831240"/>
          </a:xfrm>
          <a:prstGeom prst="rect">
            <a:avLst/>
          </a:prstGeom>
          <a:solidFill>
            <a:srgbClr val="89E37D"/>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lnSpc>
                <a:spcPct val="100000"/>
              </a:lnSpc>
              <a:spcBef>
                <a:spcPts val="0"/>
              </a:spcBef>
              <a:spcAft>
                <a:spcPts val="0"/>
              </a:spcAft>
              <a:buNone/>
            </a:pPr>
            <a:r>
              <a:rPr b="0" cap="none" i="0" lang="en-US" strike="noStrike" sz="2400" u="none">
                <a:solidFill>
                  <a:schemeClr val="dk1"/>
                </a:solidFill>
                <a:uFillTx/>
                <a:latin typeface="Arial"/>
                <a:ea typeface="Arial"/>
                <a:cs typeface="Arial"/>
                <a:sym typeface="Arial"/>
              </a:rPr>
              <a:t>graphic designers</a:t>
            </a:r>
            <a:endParaRPr b="0" cap="none" i="0" strike="noStrike" sz="2400" u="none">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6" name="Google Shape;476;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10162984">
            <a:off x="5844081" y="4983230"/>
            <a:ext cx="796943" cy="381000"/>
          </a:xfrm>
          <a:prstGeom prst="rightArrow">
            <a:avLst>
              <a:gd fmla="val 50000" name="adj1"/>
              <a:gd fmla="val 50000" name="adj2"/>
            </a:avLst>
          </a:prstGeom>
          <a:solidFill>
            <a:srgbClr val="89E37D"/>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None/>
            </a:pPr>
            <a:r>
              <a:rPr>
                <a:uFillTx/>
              </a:rPr>
              <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7" name="Google Shape;477;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2" name="Shape 48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3" name="Google Shape;483;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ขั้นตอนการทำงาน (workflow) - 1</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4" name="Google Shape;484;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5" name="Google Shape;485;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5880226"/>
            <a:ext cx="76200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https://simonrogersdotnet.files.wordpress.com/2013/01/guardian-data-workflow-001.jpg</a:t>
            </a:r>
            <a:r>
              <a:rPr lang="en-US" sz="2400">
                <a:solidFill>
                  <a:schemeClr val="dk1"/>
                </a:solidFill>
                <a:uFillTx/>
                <a:latin typeface="Arial"/>
                <a:ea typeface="Arial"/>
                <a:cs typeface="Arial"/>
                <a:sym typeface="Arial"/>
              </a:rPr>
              <a:t>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6" name="Google Shape;486;p4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476730" y="1227304"/>
            <a:ext cx="6190540" cy="4584826"/>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6" name="Shape 1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7" name="Google Shape;137;p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473" y="304800"/>
            <a:ext cx="9144000" cy="5635887"/>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8" name="Google Shape;138;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5959160"/>
            <a:ext cx="65532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b="0" cap="none" i="0" lang="en-US" strike="noStrike" sz="2400" u="sng">
                <a:solidFill>
                  <a:schemeClr val="dk1"/>
                </a:solidFill>
                <a:uFillTx/>
                <a:latin typeface="Arial"/>
                <a:ea typeface="Arial"/>
                <a:cs typeface="Arial"/>
                <a:sym typeface="Arial"/>
                <a:hlinkClick r:id="rId4"/>
              </a:rPr>
              <a:t>https://pages.malaysiakini.com/deathincustody/interactive/</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9" name="Google Shape;139;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b="0" lang="en-US" sz="1000" u="none">
                <a:solidFill>
                  <a:schemeClr val="dk1"/>
                </a:solidFill>
                <a:uFillTx/>
                <a:latin typeface="Verdana"/>
                <a:ea typeface="Verdana"/>
                <a:cs typeface="Verdana"/>
                <a:sym typeface="Verdana"/>
              </a:rPr>
              <a:t>‹#›</a:t>
            </a:fld>
            <a:endParaRPr b="0" sz="1000" u="none">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1" name="Shape 49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2" name="Google Shape;492;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ขั้นตอนการทำงาน (workflow) - 2</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3" name="Google Shape;493;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4" name="Google Shape;494;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5725345"/>
            <a:ext cx="76200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https://simonrogersdotnet.files.wordpress.com/2013/01/guardian-data-workflow-001.jpg</a:t>
            </a:r>
            <a:r>
              <a:rPr lang="en-US" sz="2400">
                <a:solidFill>
                  <a:schemeClr val="dk1"/>
                </a:solidFill>
                <a:uFillTx/>
                <a:latin typeface="Arial"/>
                <a:ea typeface="Arial"/>
                <a:cs typeface="Arial"/>
                <a:sym typeface="Arial"/>
              </a:rPr>
              <a:t>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5" name="Google Shape;495;p5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69193" y="1528864"/>
            <a:ext cx="6805613" cy="3911531"/>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0" name="Shape 50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1" name="Google Shape;501;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ขั้นตอนการทำงาน (workflow) - 3</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2" name="Google Shape;502;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3" name="Google Shape;503;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0" y="5646003"/>
            <a:ext cx="76200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https://simonrogersdotnet.files.wordpress.com/2013/01/guardian-data-workflow-001.jpg</a:t>
            </a:r>
            <a:r>
              <a:rPr lang="en-US" sz="2400">
                <a:solidFill>
                  <a:schemeClr val="dk1"/>
                </a:solidFill>
                <a:uFillTx/>
                <a:latin typeface="Arial"/>
                <a:ea typeface="Arial"/>
                <a:cs typeface="Arial"/>
                <a:sym typeface="Arial"/>
              </a:rPr>
              <a:t>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4" name="Google Shape;504;p5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07356" y="1930897"/>
            <a:ext cx="5531644" cy="289284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8" name="Shape 5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9" name="Google Shape;509;p5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6119917"/>
            <a:ext cx="7543800"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https://projects.fivethirtyeight.com/redistricting-maps/</a:t>
            </a:r>
            <a:endParaRPr sz="24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0" name="Google Shape;510;p5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228600"/>
            <a:ext cx="8305800" cy="583873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1" name="Google Shape;511;p5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6" name="Shape 51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7" name="Google Shape;517;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586788"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วิธีทำงานของ Gerrymandering Project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8" name="Google Shape;518;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9" name="Google Shape;519;p5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71170" y="1734604"/>
            <a:ext cx="3886200" cy="22716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0" name="Google Shape;520;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99708" y="1066800"/>
            <a:ext cx="4429125" cy="66682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355600" marR="0" rtl="0">
              <a:lnSpc>
                <a:spcPct val="212500"/>
              </a:lnSpc>
              <a:spcBef>
                <a:spcPts val="0"/>
              </a:spcBef>
              <a:spcAft>
                <a:spcPts val="0"/>
              </a:spcAft>
              <a:buClr>
                <a:schemeClr val="dk1"/>
              </a:buClr>
              <a:buSzPts val="2400"/>
              <a:buFont typeface="Tahoma"/>
              <a:buNone/>
            </a:pPr>
            <a:r>
              <a:rPr lang="en-US" sz="2400">
                <a:solidFill>
                  <a:schemeClr val="dk1"/>
                </a:solidFill>
                <a:uFillTx/>
                <a:latin typeface="Tahoma"/>
                <a:ea typeface="Tahoma"/>
                <a:cs typeface="Tahoma"/>
                <a:sym typeface="Tahoma"/>
              </a:rPr>
              <a:t>Partisan Voter Index (PVI)</a:t>
            </a:r>
            <a:endParaRPr sz="2400">
              <a:solidFill>
                <a:schemeClr val="dk1"/>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1" name="Google Shape;521;p5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51609" y="1738246"/>
            <a:ext cx="3591791" cy="229241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2" name="Google Shape;522;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0012" y="1058540"/>
            <a:ext cx="4743450" cy="66682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355600" marR="0" rtl="0">
              <a:lnSpc>
                <a:spcPct val="212500"/>
              </a:lnSpc>
              <a:spcBef>
                <a:spcPts val="0"/>
              </a:spcBef>
              <a:spcAft>
                <a:spcPts val="0"/>
              </a:spcAft>
              <a:buClr>
                <a:schemeClr val="dk1"/>
              </a:buClr>
              <a:buSzPts val="2400"/>
              <a:buFont typeface="Tahoma"/>
              <a:buNone/>
            </a:pPr>
            <a:r>
              <a:rPr lang="en-US" sz="2400">
                <a:solidFill>
                  <a:schemeClr val="dk1"/>
                </a:solidFill>
                <a:uFillTx/>
                <a:latin typeface="Tahoma"/>
                <a:ea typeface="Tahoma"/>
                <a:cs typeface="Tahoma"/>
                <a:sym typeface="Tahoma"/>
              </a:rPr>
              <a:t>Dave’s Redistricting (software)</a:t>
            </a:r>
            <a:endParaRPr sz="24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3" name="Google Shape;523;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 y="4724400"/>
            <a:ext cx="8458200" cy="182879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47675" lvl="0" marL="803275" marR="0" rtl="0">
              <a:spcBef>
                <a:spcPts val="0"/>
              </a:spcBef>
              <a:spcAft>
                <a:spcPts val="0"/>
              </a:spcAft>
              <a:buClr>
                <a:schemeClr val="dk1"/>
              </a:buClr>
              <a:buSzPts val="2000"/>
              <a:buFont typeface="Tahoma"/>
              <a:buAutoNum type="arabicPeriod"/>
            </a:pPr>
            <a:r>
              <a:rPr lang="en-US" sz="2000">
                <a:solidFill>
                  <a:schemeClr val="dk1"/>
                </a:solidFill>
                <a:uFillTx/>
                <a:latin typeface="Tahoma"/>
                <a:ea typeface="Tahoma"/>
                <a:cs typeface="Tahoma"/>
                <a:sym typeface="Tahoma"/>
              </a:rPr>
              <a:t>แบ่งเขตเลือกตั้งในมลรัฐต่างๆ ให้ตรงตามเป้าหมาย 8 ข้อ ทีละข้อ เช่น ทำให้รีพับลิกันได้เปรียบ, ทำให้เดโมแครตได้เปรียบ, ทำให้การแข่งขันสูสี ฯลฯ ขณะเดียวกันก็ต้อง – </a:t>
            </a:r>
            <a:endParaRPr sz="2000">
              <a:solidFill>
                <a:schemeClr val="dk1"/>
              </a:solidFill>
              <a:uFillTx/>
              <a:latin typeface="Tahoma"/>
              <a:ea typeface="Tahoma"/>
              <a:cs typeface="Tahoma"/>
              <a:sym typeface="Tahoma"/>
            </a:endParaRPr>
          </a:p>
          <a:p>
            <a:pPr algn="l" indent="-447675" lvl="0" marL="803275" marR="0" rtl="0">
              <a:spcBef>
                <a:spcPts val="400"/>
              </a:spcBef>
              <a:spcAft>
                <a:spcPts val="0"/>
              </a:spcAft>
              <a:buClr>
                <a:schemeClr val="dk1"/>
              </a:buClr>
              <a:buSzPts val="2000"/>
              <a:buFont typeface="Tahoma"/>
              <a:buAutoNum type="arabicPeriod"/>
            </a:pPr>
            <a:r>
              <a:rPr lang="en-US" sz="2000">
                <a:solidFill>
                  <a:schemeClr val="dk1"/>
                </a:solidFill>
                <a:uFillTx/>
                <a:latin typeface="Tahoma"/>
                <a:ea typeface="Tahoma"/>
                <a:cs typeface="Tahoma"/>
                <a:sym typeface="Tahoma"/>
              </a:rPr>
              <a:t>รักษาจำนวนประชากรต่อเขตไม่ให้ +/- มากกว่า 1,000 คนจาก “จำนวนประชากรต่อเขตในอุดมคติ” (จำนวนประชากร/จำนวนเขต) ตามกฎหมาย</a:t>
            </a:r>
            <a:endParaRPr>
              <a:uFillTx/>
            </a:endParaRPr>
          </a:p>
        </p:txBody>
      </p: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4" name="Google Shape;524;p53"/>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tCxn id="521" idx="2"/>
            <a:endCxn id="523" idx="0"/>
          </p:cNvCxnSpPr>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rot="-5400000">
            <a:off x="3117655" y="3460514"/>
            <a:ext cx="693600" cy="1833900"/>
          </a:xfrm>
          <a:prstGeom prst="bentConnector3">
            <a:avLst>
              <a:gd fmla="val 50000" name="adj1"/>
            </a:avLst>
          </a:prstGeom>
          <a:solidFill>
            <a:schemeClr val="accent1"/>
          </a:solidFill>
          <a:ln cap="flat" cmpd="sng" w="50800">
            <a:solidFill>
              <a:srgbClr val="FF6600"/>
            </a:solidFill>
            <a:prstDash val="solid"/>
            <a:round/>
            <a:headEnd len="sm" type="none" w="sm"/>
            <a:tailEnd len="med" type="triangle" w="med"/>
          </a:ln>
        </p:spPr>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5" name="Google Shape;525;p53"/>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tCxn id="519" idx="2"/>
            <a:endCxn id="523" idx="0"/>
          </p:cNvCxnSpPr>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5238820" y="3149029"/>
            <a:ext cx="718200" cy="2432700"/>
          </a:xfrm>
          <a:prstGeom prst="bentConnector3">
            <a:avLst>
              <a:gd fmla="val 50000" name="adj1"/>
            </a:avLst>
          </a:prstGeom>
          <a:solidFill>
            <a:schemeClr val="accent1"/>
          </a:solidFill>
          <a:ln cap="flat" cmpd="sng" w="50800">
            <a:solidFill>
              <a:srgbClr val="FF6600"/>
            </a:solidFill>
            <a:prstDash val="solid"/>
            <a:round/>
            <a:headEnd len="sm" type="none" w="sm"/>
            <a:tailEnd len="med" type="triangle" w="med"/>
          </a:ln>
        </p:spPr>
      </p:cxn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9" name="Shape 5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0" name="Google Shape;530;p5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9812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Data journalism </a:t>
            </a:r>
            <a:br>
              <a:rPr lang="en-US">
                <a:uFillTx/>
              </a:rPr>
            </a:br>
            <a:r>
              <a:rPr lang="en-US">
                <a:uFillTx/>
              </a:rPr>
              <a:t>&amp; business models</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4" name="Shape 53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5" name="Google Shape;535;p5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บทบาทสื่อ “มืออาชีพ” ในระบบนิเวศใหม่</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6" name="Google Shape;536;p5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 y="1371600"/>
            <a:ext cx="8458200" cy="5181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742950" lvl="0" marL="1098550" rtl="0">
              <a:lnSpc>
                <a:spcPct val="159375"/>
              </a:lnSpc>
              <a:spcBef>
                <a:spcPts val="0"/>
              </a:spcBef>
              <a:spcAft>
                <a:spcPts val="0"/>
              </a:spcAft>
              <a:buClr>
                <a:schemeClr val="dk1"/>
              </a:buClr>
              <a:buSzPts val="3200"/>
              <a:buFont typeface="Tahoma"/>
              <a:buAutoNum type="arabicPeriod"/>
            </a:pPr>
            <a:r>
              <a:rPr lang="en-US" sz="3200">
                <a:uFillTx/>
              </a:rPr>
              <a:t>ต้อง “ทำหน้าที่” ให้ดีกว่าเดิม (นำเสนอข้อมูลข่าวสารที่เป็นประโยชน์ น่าสนใจ เข้าถึงง่าย)</a:t>
            </a:r>
            <a:endParaRPr>
              <a:uFillTx/>
            </a:endParaRPr>
          </a:p>
          <a:p>
            <a:pPr algn="l" indent="-742950" lvl="0" marL="1098550" rtl="0">
              <a:lnSpc>
                <a:spcPct val="159375"/>
              </a:lnSpc>
              <a:spcBef>
                <a:spcPts val="640"/>
              </a:spcBef>
              <a:spcAft>
                <a:spcPts val="0"/>
              </a:spcAft>
              <a:buClr>
                <a:schemeClr val="dk1"/>
              </a:buClr>
              <a:buSzPts val="3200"/>
              <a:buFont typeface="Tahoma"/>
              <a:buAutoNum type="arabicPeriod"/>
            </a:pPr>
            <a:r>
              <a:rPr lang="en-US" sz="3200">
                <a:uFillTx/>
              </a:rPr>
              <a:t>ต้อง “อยู่รอด” เชิงธุรกิจ (เผยแพร่เนื้อหาได้อย่างกว้างขวาง สร้างรายได้เพิ่ม มีกำไร)</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7" name="Google Shape;537;p5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41313" y="5006975"/>
            <a:ext cx="8470900" cy="1371600"/>
          </a:xfrm>
          <a:prstGeom prst="rect">
            <a:avLst/>
          </a:prstGeom>
          <a:solidFill>
            <a:schemeClr val="accent1"/>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266700" rtl="0">
              <a:spcBef>
                <a:spcPts val="0"/>
              </a:spcBef>
              <a:spcAft>
                <a:spcPts val="0"/>
              </a:spcAft>
              <a:buClr>
                <a:schemeClr val="dk1"/>
              </a:buClr>
              <a:buSzPts val="3200"/>
              <a:buFont typeface="Times New Roman"/>
              <a:buNone/>
            </a:pPr>
            <a:r>
              <a:rPr lang="en-US" sz="3200">
                <a:uFillTx/>
              </a:rPr>
              <a:t>ประเด็นที่ท้าทาย คือ จะทำ 1 และ 2 </a:t>
            </a:r>
            <a:r>
              <a:rPr lang="en-US" sz="3200" u="sng">
                <a:uFillTx/>
              </a:rPr>
              <a:t>พร้อมกัน</a:t>
            </a:r>
            <a:endParaRPr>
              <a:uFillTx/>
            </a:endParaRPr>
          </a:p>
          <a:p>
            <a:pPr algn="ctr" indent="0" lvl="0" marL="266700" rtl="0">
              <a:spcBef>
                <a:spcPts val="640"/>
              </a:spcBef>
              <a:spcAft>
                <a:spcPts val="0"/>
              </a:spcAft>
              <a:buClr>
                <a:schemeClr val="dk1"/>
              </a:buClr>
              <a:buSzPts val="3200"/>
              <a:buFont typeface="Times New Roman"/>
              <a:buNone/>
            </a:pPr>
            <a:r>
              <a:rPr lang="en-US" sz="3200">
                <a:uFillTx/>
              </a:rPr>
              <a:t>ได้อย่างไร?</a:t>
            </a:r>
            <a:endParaRPr sz="32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2" name="Shape 5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3" name="Google Shape;543;p5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295400"/>
            <a:ext cx="8382000" cy="4724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Arial"/>
                <a:ea typeface="Arial"/>
                <a:cs typeface="Arial"/>
                <a:sym typeface="Arial"/>
              </a:rPr>
              <a:t>จะรักษาความเป็นอิสระ/เป็นกลางของกองบรรณาธิการจากฝ่ายขายได้หรือไม่ เพียงใด ? (หรือว่าทำอะไรก็ได้ที่ขายได้?)</a:t>
            </a:r>
            <a:endParaRPr sz="3600">
              <a:solidFill>
                <a:schemeClr val="dk2"/>
              </a:solidFill>
              <a:uFillTx/>
              <a:latin typeface="Arial"/>
              <a:ea typeface="Arial"/>
              <a:cs typeface="Arial"/>
              <a:sym typeface="Arial"/>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จะกระจายแหล่งรายได้อย่างไร?</a:t>
            </a:r>
            <a:endParaRPr sz="3600">
              <a:solidFill>
                <a:schemeClr val="dk2"/>
              </a:solidFill>
              <a:uFillTx/>
              <a:latin typeface="Tahoma"/>
              <a:ea typeface="Tahoma"/>
              <a:cs typeface="Tahoma"/>
              <a:sym typeface="Tahoma"/>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แยกแยะได้หรือไม่ ระหว่าง “เนื้อหาที่มีค่าควรซื้อ” กับ “เนื้อหาที่ไม่มีค่าควรซื้อ” ? (จริงหรือที่ว่าคนไทยไม่จ่ายเงินเพื่อข่าว?)</a:t>
            </a:r>
            <a:endParaRPr>
              <a:uFillTx/>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“อย่าเอาพิมเสนไปแลกเกลือ”</a:t>
            </a:r>
            <a:endParaRPr>
              <a:uFillTx/>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ควร “ลงทุน” กับเรื่องอะไรบ้าง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4" name="Google Shape;544;p5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คำถามใหญ่สำหรับสื่อไทย</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5" name="Google Shape;545;p5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9" name="Shape 54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0" name="Google Shape;550;p5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1" name="Google Shape;551;p5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0613" y="0"/>
            <a:ext cx="8922774" cy="6858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2" name="Google Shape;552;p5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19925" y="64817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9" name="Shape 55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0" name="Google Shape;560;p5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31788"/>
            <a:ext cx="8686800" cy="78581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lnSpc>
                <a:spcPct val="150000"/>
              </a:lnSpc>
              <a:spcBef>
                <a:spcPts val="0"/>
              </a:spcBef>
              <a:spcAft>
                <a:spcPts val="0"/>
              </a:spcAft>
              <a:buNone/>
            </a:pPr>
            <a:r>
              <a:rPr lang="en-US">
                <a:uFillTx/>
              </a:rPr>
              <a:t>คำถามที่สำคัญที่สุด</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1" name="Google Shape;561;p5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websitemakeoverworkshop.com/wp-content/uploads/2009/05/book-marketing-who-is-your-audience.jpg" id="562" name="Google Shape;562;p5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5138" y="1828800"/>
            <a:ext cx="8221662" cy="34956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7" name="Shape 5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8" name="Google Shape;568;p5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295400"/>
            <a:ext cx="8382000" cy="4724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571500" lvl="0" marL="571500" marR="0" rtl="0">
              <a:spcBef>
                <a:spcPts val="0"/>
              </a:spcBef>
              <a:spcAft>
                <a:spcPts val="0"/>
              </a:spcAft>
              <a:buClr>
                <a:schemeClr val="dk2"/>
              </a:buClr>
              <a:buSzPts val="4000"/>
              <a:buFont typeface="Arial"/>
              <a:buChar char="•"/>
            </a:pPr>
            <a:r>
              <a:rPr lang="en-US" sz="4000">
                <a:solidFill>
                  <a:schemeClr val="dk2"/>
                </a:solidFill>
                <a:uFillTx/>
                <a:latin typeface="Tahoma"/>
                <a:ea typeface="Tahoma"/>
                <a:cs typeface="Tahoma"/>
                <a:sym typeface="Tahoma"/>
              </a:rPr>
              <a:t>เพื่อนคู่คิดของ Gen Z ?</a:t>
            </a:r>
            <a:endParaRPr>
              <a:uFillTx/>
            </a:endParaRPr>
          </a:p>
          <a:p>
            <a:pPr algn="l" indent="-571500" lvl="0" marL="571500" marR="0" rtl="0">
              <a:spcBef>
                <a:spcPts val="0"/>
              </a:spcBef>
              <a:spcAft>
                <a:spcPts val="0"/>
              </a:spcAft>
              <a:buClr>
                <a:schemeClr val="dk2"/>
              </a:buClr>
              <a:buSzPts val="4000"/>
              <a:buFont typeface="Arial"/>
              <a:buChar char="•"/>
            </a:pPr>
            <a:r>
              <a:rPr lang="en-US" sz="4000">
                <a:solidFill>
                  <a:schemeClr val="dk2"/>
                </a:solidFill>
                <a:uFillTx/>
                <a:latin typeface="Tahoma"/>
                <a:ea typeface="Tahoma"/>
                <a:cs typeface="Tahoma"/>
                <a:sym typeface="Tahoma"/>
              </a:rPr>
              <a:t>ไกด์นำทาง ?</a:t>
            </a:r>
            <a:endParaRPr sz="4000">
              <a:solidFill>
                <a:schemeClr val="dk2"/>
              </a:solidFill>
              <a:uFillTx/>
              <a:latin typeface="Tahoma"/>
              <a:ea typeface="Tahoma"/>
              <a:cs typeface="Tahoma"/>
              <a:sym typeface="Tahoma"/>
            </a:endParaRPr>
          </a:p>
          <a:p>
            <a:pPr algn="l" indent="-571500" lvl="0" marL="571500" marR="0" rtl="0">
              <a:spcBef>
                <a:spcPts val="0"/>
              </a:spcBef>
              <a:spcAft>
                <a:spcPts val="0"/>
              </a:spcAft>
              <a:buClr>
                <a:schemeClr val="dk2"/>
              </a:buClr>
              <a:buSzPts val="4000"/>
              <a:buFont typeface="Arial"/>
              <a:buChar char="•"/>
            </a:pPr>
            <a:r>
              <a:rPr lang="en-US" sz="4000">
                <a:solidFill>
                  <a:schemeClr val="dk2"/>
                </a:solidFill>
                <a:uFillTx/>
                <a:latin typeface="Tahoma"/>
                <a:ea typeface="Tahoma"/>
                <a:cs typeface="Tahoma"/>
                <a:sym typeface="Tahoma"/>
              </a:rPr>
              <a:t>ผู้ทรงภูมิน่าเชื่อถือ ?</a:t>
            </a:r>
            <a:endParaRPr>
              <a:uFillTx/>
            </a:endParaRPr>
          </a:p>
          <a:p>
            <a:pPr algn="l" indent="-571500" lvl="0" marL="571500" marR="0" rtl="0">
              <a:spcBef>
                <a:spcPts val="0"/>
              </a:spcBef>
              <a:spcAft>
                <a:spcPts val="0"/>
              </a:spcAft>
              <a:buClr>
                <a:schemeClr val="dk2"/>
              </a:buClr>
              <a:buSzPts val="4000"/>
              <a:buFont typeface="Arial"/>
              <a:buChar char="•"/>
            </a:pPr>
            <a:r>
              <a:rPr lang="en-US" sz="4000">
                <a:solidFill>
                  <a:schemeClr val="dk2"/>
                </a:solidFill>
                <a:uFillTx/>
                <a:latin typeface="Tahoma"/>
                <a:ea typeface="Tahoma"/>
                <a:cs typeface="Tahoma"/>
                <a:sym typeface="Tahoma"/>
              </a:rPr>
              <a:t>เซลส์แมนผู้หวังดี ?</a:t>
            </a:r>
            <a:endParaRPr>
              <a:uFillTx/>
            </a:endParaRPr>
          </a:p>
          <a:p>
            <a:pPr algn="l" indent="-571500" lvl="0" marL="571500" marR="0" rtl="0">
              <a:spcBef>
                <a:spcPts val="0"/>
              </a:spcBef>
              <a:spcAft>
                <a:spcPts val="0"/>
              </a:spcAft>
              <a:buClr>
                <a:schemeClr val="dk2"/>
              </a:buClr>
              <a:buSzPts val="4000"/>
              <a:buFont typeface="Arial"/>
              <a:buChar char="•"/>
            </a:pPr>
            <a:r>
              <a:rPr lang="en-US" sz="4000">
                <a:solidFill>
                  <a:schemeClr val="dk2"/>
                </a:solidFill>
                <a:uFillTx/>
                <a:latin typeface="Tahoma"/>
                <a:ea typeface="Tahoma"/>
                <a:cs typeface="Tahoma"/>
                <a:sym typeface="Tahoma"/>
              </a:rPr>
              <a:t>ฯลฯ ?</a:t>
            </a:r>
            <a:endParaRPr sz="4000">
              <a:solidFill>
                <a:schemeClr val="dk2"/>
              </a:solidFill>
              <a:uFillTx/>
              <a:latin typeface="Tahoma"/>
              <a:ea typeface="Tahoma"/>
              <a:cs typeface="Tahoma"/>
              <a:sym typeface="Tahoma"/>
            </a:endParaRPr>
          </a:p>
          <a:p>
            <a:pPr algn="l" indent="0" lvl="0" marL="0" marR="0" rtl="0">
              <a:spcBef>
                <a:spcPts val="0"/>
              </a:spcBef>
              <a:spcAft>
                <a:spcPts val="0"/>
              </a:spcAft>
              <a:buNone/>
            </a:pPr>
            <a:r>
              <a:rPr>
                <a:uFillTx/>
              </a:rPr>
              <a:t/>
            </a:r>
            <a:endParaRPr sz="4000">
              <a:solidFill>
                <a:schemeClr val="dk2"/>
              </a:solidFill>
              <a:uFillTx/>
              <a:latin typeface="Tahoma"/>
              <a:ea typeface="Tahoma"/>
              <a:cs typeface="Tahoma"/>
              <a:sym typeface="Tahoma"/>
            </a:endParaRPr>
          </a:p>
          <a:p>
            <a:pPr algn="ctr" indent="0" lvl="0" marL="0" marR="0" rtl="0">
              <a:spcBef>
                <a:spcPts val="0"/>
              </a:spcBef>
              <a:spcAft>
                <a:spcPts val="0"/>
              </a:spcAft>
              <a:buNone/>
            </a:pPr>
            <a:r>
              <a:rPr lang="en-US" sz="4000">
                <a:solidFill>
                  <a:schemeClr val="dk2"/>
                </a:solidFill>
                <a:uFillTx/>
                <a:latin typeface="Tahoma"/>
                <a:ea typeface="Tahoma"/>
                <a:cs typeface="Tahoma"/>
                <a:sym typeface="Tahoma"/>
              </a:rPr>
              <a:t>“เราไม่มีทางเป็นอะไรๆ ได้ทุกอย่างสำหรับคนทุกคน”</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9" name="Google Shape;569;p5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7630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ถ้าเรา(สื่อ)เป็นคน เราจะเป็นคนแบบไหน?</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0" name="Google Shape;570;p5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3" name="Shape 14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4" name="Google Shape;144;p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6119917"/>
            <a:ext cx="7543800"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https://projects.fivethirtyeight.com/redistricting-maps/</a:t>
            </a:r>
            <a:endParaRPr sz="24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5" name="Google Shape;145;p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228600"/>
            <a:ext cx="8305800" cy="583873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6" name="Google Shape;146;p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5" name="Shape 5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6" name="Google Shape;576;p6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295400"/>
            <a:ext cx="8382000" cy="4724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ctr" indent="0" lvl="0" marL="0" marR="0" rtl="0">
              <a:spcBef>
                <a:spcPts val="0"/>
              </a:spcBef>
              <a:spcAft>
                <a:spcPts val="0"/>
              </a:spcAft>
              <a:buNone/>
            </a:pPr>
            <a:r>
              <a:rPr lang="en-US" sz="11500">
                <a:solidFill>
                  <a:schemeClr val="dk2"/>
                </a:solidFill>
                <a:uFillTx/>
                <a:latin typeface="Tahoma"/>
                <a:ea typeface="Tahoma"/>
                <a:cs typeface="Tahoma"/>
                <a:sym typeface="Tahoma"/>
              </a:rPr>
              <a:t>VALUE</a:t>
            </a:r>
            <a:endParaRPr>
              <a:uFillTx/>
            </a:endParaRPr>
          </a:p>
          <a:p>
            <a:pPr algn="ctr" indent="0" lvl="0" marL="0" marR="0" rtl="0">
              <a:spcBef>
                <a:spcPts val="0"/>
              </a:spcBef>
              <a:spcAft>
                <a:spcPts val="0"/>
              </a:spcAft>
              <a:buNone/>
            </a:pPr>
            <a:r>
              <a:rPr lang="en-US" sz="11500">
                <a:solidFill>
                  <a:schemeClr val="dk2"/>
                </a:solidFill>
                <a:uFillTx/>
                <a:latin typeface="Tahoma"/>
                <a:ea typeface="Tahoma"/>
                <a:cs typeface="Tahoma"/>
                <a:sym typeface="Tahoma"/>
              </a:rPr>
              <a:t>คุณค่า</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7" name="Google Shape;577;p6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solidFill>
            <a:schemeClr val="lt1"/>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a:uFillTx/>
              </a:rPr>
              <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8" name="Google Shape;578;p6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3" name="Shape 58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4" name="Google Shape;584;p6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228600"/>
            <a:ext cx="9144000" cy="615001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5" name="Google Shape;585;p6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0" name="Shape 59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1" name="Google Shape;591;p6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2" name="Google Shape;592;p6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928" y="-34076"/>
            <a:ext cx="9227127" cy="6899004"/>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7" name="Shape 59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8" name="Google Shape;598;p6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“Connectedness is king”</a:t>
            </a:r>
            <a:endParaRPr sz="4000">
              <a:solidFill>
                <a:schemeClr val="dk2"/>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age result for content trap bharat anand" id="599" name="Google Shape;599;p6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2980" y="1365560"/>
            <a:ext cx="3333750" cy="4975746"/>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0" name="Google Shape;600;p6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78865" y="1317784"/>
            <a:ext cx="4531735" cy="526384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571500" lvl="0" marL="571500" marR="0" rtl="0">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สินค้า (หรือเนื้อหา) ที่ดีที่สุดอาจไม่ประสบความสำเร็จก็ได้</a:t>
            </a:r>
            <a:endParaRPr>
              <a:uFillTx/>
            </a:endParaRPr>
          </a:p>
          <a:p>
            <a:pPr algn="l" indent="-571500" lvl="0" marL="571500" marR="0" rtl="0">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การทุ่มงบการตลาดมหาศาลไม่อาจการันตีความสำเร็จ</a:t>
            </a:r>
            <a:endParaRPr>
              <a:uFillTx/>
            </a:endParaRPr>
          </a:p>
          <a:p>
            <a:pPr algn="l" indent="-571500" lvl="2" marL="1485900" marR="0" rtl="0">
              <a:spcBef>
                <a:spcPts val="0"/>
              </a:spcBef>
              <a:spcAft>
                <a:spcPts val="0"/>
              </a:spcAft>
              <a:buClr>
                <a:schemeClr val="dk2"/>
              </a:buClr>
              <a:buSzPts val="2800"/>
              <a:buFont typeface="Arial"/>
              <a:buChar char="•"/>
            </a:pPr>
            <a:r>
              <a:rPr b="0" cap="none" i="0" lang="en-US" strike="noStrike" sz="2800" u="none">
                <a:solidFill>
                  <a:schemeClr val="dk2"/>
                </a:solidFill>
                <a:uFillTx/>
                <a:latin typeface="Tahoma"/>
                <a:ea typeface="Tahoma"/>
                <a:cs typeface="Tahoma"/>
                <a:sym typeface="Tahoma"/>
              </a:rPr>
              <a:t>ต้นทุนคงที่</a:t>
            </a:r>
            <a:endParaRPr>
              <a:uFillTx/>
            </a:endParaRPr>
          </a:p>
          <a:p>
            <a:pPr algn="l" indent="-571500" lvl="2" marL="1485900" marR="0" rtl="0">
              <a:spcBef>
                <a:spcPts val="0"/>
              </a:spcBef>
              <a:spcAft>
                <a:spcPts val="0"/>
              </a:spcAft>
              <a:buClr>
                <a:schemeClr val="dk2"/>
              </a:buClr>
              <a:buSzPts val="2800"/>
              <a:buFont typeface="Arial"/>
              <a:buChar char="•"/>
            </a:pPr>
            <a:r>
              <a:rPr b="0" cap="none" i="0" lang="en-US" strike="noStrike" sz="2800" u="none">
                <a:solidFill>
                  <a:schemeClr val="dk2"/>
                </a:solidFill>
                <a:uFillTx/>
                <a:latin typeface="Tahoma"/>
                <a:ea typeface="Tahoma"/>
                <a:cs typeface="Tahoma"/>
                <a:sym typeface="Tahoma"/>
              </a:rPr>
              <a:t>ฟองสบู่เรทติ้ง</a:t>
            </a:r>
            <a:endParaRPr b="0" cap="none" i="0" strike="noStrike" sz="2800" u="none">
              <a:solidFill>
                <a:schemeClr val="dk2"/>
              </a:solidFill>
              <a:uFillTx/>
              <a:latin typeface="Tahoma"/>
              <a:ea typeface="Tahoma"/>
              <a:cs typeface="Tahoma"/>
              <a:sym typeface="Tahoma"/>
            </a:endParaRPr>
          </a:p>
          <a:p>
            <a:pPr algn="l" indent="-571500" lvl="2" marL="1485900" marR="0" rtl="0">
              <a:spcBef>
                <a:spcPts val="0"/>
              </a:spcBef>
              <a:spcAft>
                <a:spcPts val="0"/>
              </a:spcAft>
              <a:buClr>
                <a:schemeClr val="dk2"/>
              </a:buClr>
              <a:buSzPts val="2800"/>
              <a:buFont typeface="Arial"/>
              <a:buChar char="•"/>
            </a:pPr>
            <a:r>
              <a:rPr b="0" cap="none" i="0" lang="en-US" strike="noStrike" sz="2800" u="none">
                <a:solidFill>
                  <a:schemeClr val="dk2"/>
                </a:solidFill>
                <a:uFillTx/>
                <a:latin typeface="Tahoma"/>
                <a:ea typeface="Tahoma"/>
                <a:cs typeface="Tahoma"/>
                <a:sym typeface="Tahoma"/>
              </a:rPr>
              <a:t>ผลทะลัก (spillover)</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1" name="Google Shape;601;p6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5" name="Shape 60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6" name="Google Shape;606;p6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3875" y="609600"/>
            <a:ext cx="8836250" cy="4968894"/>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7" name="Google Shape;607;p6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2" name="Shape 61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3" name="Google Shape;613;p6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365560"/>
            <a:ext cx="8610600" cy="404464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Be more visual</a:t>
            </a:r>
            <a:endParaRPr>
              <a:uFillTx/>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Our written work should also use a more digitally native mix of journalistic forms</a:t>
            </a:r>
            <a:endParaRPr>
              <a:uFillTx/>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We need a new approach to features and service journalism</a:t>
            </a:r>
            <a:endParaRPr>
              <a:uFillTx/>
            </a:endParaRPr>
          </a:p>
          <a:p>
            <a:pPr algn="l" indent="-571500" lvl="0" marL="571500" marR="0" rtl="0">
              <a:spcBef>
                <a:spcPts val="0"/>
              </a:spcBef>
              <a:spcAft>
                <a:spcPts val="0"/>
              </a:spcAft>
              <a:buClr>
                <a:schemeClr val="dk2"/>
              </a:buClr>
              <a:buSzPts val="3600"/>
              <a:buFont typeface="Arial"/>
              <a:buChar char="•"/>
            </a:pPr>
            <a:r>
              <a:rPr lang="en-US" sz="3600">
                <a:solidFill>
                  <a:schemeClr val="dk2"/>
                </a:solidFill>
                <a:uFillTx/>
                <a:latin typeface="Tahoma"/>
                <a:ea typeface="Tahoma"/>
                <a:cs typeface="Tahoma"/>
                <a:sym typeface="Tahoma"/>
              </a:rPr>
              <a:t>Our readers must become a bigger part of our report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4" name="Google Shape;614;p6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New York Times ปรับปรุงอะไรบ้าง?</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5" name="Google Shape;615;p6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0" name="Shape 62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1" name="Google Shape;621;p6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Visual storytelling</a:t>
            </a:r>
            <a:endParaRPr sz="4000">
              <a:solidFill>
                <a:schemeClr val="dk2"/>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2" name="Google Shape;622;p6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71500" y="1157503"/>
            <a:ext cx="7658100" cy="528900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3" name="Google Shape;623;p6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53291" y="6550223"/>
            <a:ext cx="7606762" cy="30777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ctr" indent="0" lvl="0" marL="0" marR="0" rtl="0">
              <a:spcBef>
                <a:spcPts val="0"/>
              </a:spcBef>
              <a:spcAft>
                <a:spcPts val="0"/>
              </a:spcAft>
              <a:buNone/>
            </a:pPr>
            <a:r>
              <a:rPr i="1" lang="en-US" sz="1400">
                <a:solidFill>
                  <a:schemeClr val="dk1"/>
                </a:solidFill>
                <a:uFillTx/>
                <a:latin typeface="Tahoma"/>
                <a:ea typeface="Tahoma"/>
                <a:cs typeface="Tahoma"/>
                <a:sym typeface="Tahoma"/>
              </a:rPr>
              <a:t>ที่มา: https://www.nytimes.com/2016/10/27/world/middleeast/iraq-mosul-isis-car-bombs.html</a:t>
            </a:r>
            <a:endParaRPr i="1" sz="14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4" name="Google Shape;624;p6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9" name="Shape 6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0" name="Google Shape;630;p6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“hybrid articles in native apps”</a:t>
            </a:r>
            <a:endParaRPr sz="4000">
              <a:solidFill>
                <a:schemeClr val="dk2"/>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s://cdn-images-1.medium.com/max/1600/1*qkLhVXvN2gCVoMZjkT9dnA.png" id="631" name="Google Shape;631;p6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82687" y="1209401"/>
            <a:ext cx="6778626" cy="5653217"/>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2" name="Google Shape;632;p6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7" name="Shape 63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8" name="Google Shape;638;p6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“Well guides”</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9" name="Google Shape;639;p6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676400" y="6424918"/>
            <a:ext cx="5564921" cy="33855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ctr" indent="0" lvl="0" marL="0" marR="0" rtl="0">
              <a:spcBef>
                <a:spcPts val="0"/>
              </a:spcBef>
              <a:spcAft>
                <a:spcPts val="0"/>
              </a:spcAft>
              <a:buNone/>
            </a:pPr>
            <a:r>
              <a:rPr lang="en-US" sz="1600" u="sng">
                <a:solidFill>
                  <a:schemeClr val="dk1"/>
                </a:solidFill>
                <a:uFillTx/>
                <a:latin typeface="Tahoma"/>
                <a:ea typeface="Tahoma"/>
                <a:cs typeface="Tahoma"/>
                <a:sym typeface="Tahoma"/>
                <a:hlinkClick r:id="rId3"/>
              </a:rPr>
              <a:t>https://www.nytimes.com/projects/2020-report/index.html</a:t>
            </a:r>
            <a:r>
              <a:rPr lang="en-US" sz="1600">
                <a:solidFill>
                  <a:schemeClr val="dk1"/>
                </a:solidFill>
                <a:uFillTx/>
                <a:latin typeface="Tahoma"/>
                <a:ea typeface="Tahoma"/>
                <a:cs typeface="Tahoma"/>
                <a:sym typeface="Tahoma"/>
              </a:rPr>
              <a:t> </a:t>
            </a:r>
            <a:endParaRPr sz="1600">
              <a:solidFill>
                <a:schemeClr val="dk1"/>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0" name="Google Shape;640;p6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012" y="1277793"/>
            <a:ext cx="8181975" cy="52292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1" name="Google Shape;641;p6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6" name="Shape 64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7" name="Google Shape;647;p6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365560"/>
            <a:ext cx="8610600" cy="224676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571500" lvl="0" marL="571500" marR="0" rtl="0">
              <a:spcBef>
                <a:spcPts val="0"/>
              </a:spcBef>
              <a:spcAft>
                <a:spcPts val="0"/>
              </a:spcAft>
              <a:buClr>
                <a:schemeClr val="dk2"/>
              </a:buClr>
              <a:buSzPts val="2400"/>
              <a:buFont typeface="Arial"/>
              <a:buChar char="•"/>
            </a:pPr>
            <a:r>
              <a:rPr lang="en-US" sz="2400">
                <a:solidFill>
                  <a:schemeClr val="dk2"/>
                </a:solidFill>
                <a:uFillTx/>
                <a:latin typeface="Tahoma"/>
                <a:ea typeface="Tahoma"/>
                <a:cs typeface="Tahoma"/>
                <a:sym typeface="Tahoma"/>
              </a:rPr>
              <a:t>Journalism What will the team cover (and not cover), and in what forms? How will it distinguish its coverage from competitors’ coverage?</a:t>
            </a:r>
            <a:endParaRPr>
              <a:uFillTx/>
            </a:endParaRPr>
          </a:p>
          <a:p>
            <a:pPr algn="l" indent="-571500" lvl="0" marL="571500" marR="0" rtl="0">
              <a:spcBef>
                <a:spcPts val="0"/>
              </a:spcBef>
              <a:spcAft>
                <a:spcPts val="0"/>
              </a:spcAft>
              <a:buClr>
                <a:schemeClr val="dk2"/>
              </a:buClr>
              <a:buSzPts val="2400"/>
              <a:buFont typeface="Arial"/>
              <a:buChar char="•"/>
            </a:pPr>
            <a:r>
              <a:rPr lang="en-US" sz="2400">
                <a:solidFill>
                  <a:schemeClr val="dk2"/>
                </a:solidFill>
                <a:uFillTx/>
                <a:latin typeface="Tahoma"/>
                <a:ea typeface="Tahoma"/>
                <a:cs typeface="Tahoma"/>
                <a:sym typeface="Tahoma"/>
              </a:rPr>
              <a:t>Audience Who is the target audience for each aspect of the team’s report? How will these audiences find and experience the coverage, and what role will it play in making The Times a habit? What does success look like, and how will departments know when they have achieved it?</a:t>
            </a:r>
            <a:endParaRPr>
              <a:uFillTx/>
            </a:endParaRPr>
          </a:p>
          <a:p>
            <a:pPr algn="l" indent="-571500" lvl="0" marL="571500" marR="0" rtl="0">
              <a:spcBef>
                <a:spcPts val="0"/>
              </a:spcBef>
              <a:spcAft>
                <a:spcPts val="0"/>
              </a:spcAft>
              <a:buClr>
                <a:schemeClr val="dk2"/>
              </a:buClr>
              <a:buSzPts val="2400"/>
              <a:buFont typeface="Arial"/>
              <a:buChar char="•"/>
            </a:pPr>
            <a:r>
              <a:rPr lang="en-US" sz="2400">
                <a:solidFill>
                  <a:schemeClr val="dk2"/>
                </a:solidFill>
                <a:uFillTx/>
                <a:latin typeface="Tahoma"/>
                <a:ea typeface="Tahoma"/>
                <a:cs typeface="Tahoma"/>
                <a:sym typeface="Tahoma"/>
              </a:rPr>
              <a:t>Operations What skills does the group need? What, for instance, is the appropriate balance between reporters/content creators and managers/editors? How will the group interact with the print hub and other cross-department teams?</a:t>
            </a:r>
            <a:endParaRPr sz="24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8" name="Google Shape;648;p6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NYT: “วิสัยทัศน์ที่มีประสิทธิผล”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9" name="Google Shape;649;p6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0" name="Shape 1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1" name="Google Shape;151;p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6083053"/>
            <a:ext cx="8763000" cy="5847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1600">
                <a:solidFill>
                  <a:schemeClr val="dk1"/>
                </a:solidFill>
                <a:uFillTx/>
                <a:latin typeface="Arial"/>
                <a:ea typeface="Arial"/>
                <a:cs typeface="Arial"/>
                <a:sym typeface="Arial"/>
              </a:rPr>
              <a:t>ซ้าย </a:t>
            </a:r>
            <a:r>
              <a:rPr lang="en-US" sz="1600" u="sng">
                <a:solidFill>
                  <a:schemeClr val="dk1"/>
                </a:solidFill>
                <a:uFillTx/>
                <a:latin typeface="Arial"/>
                <a:ea typeface="Arial"/>
                <a:cs typeface="Arial"/>
                <a:sym typeface="Arial"/>
                <a:hlinkClick r:id="rId3"/>
              </a:rPr>
              <a:t>https://toronto.citynews.ca/2019/03/11/highlights-of-trumps-4-7-trillion-budget-request/</a:t>
            </a:r>
            <a:r>
              <a:rPr lang="en-US" sz="1600">
                <a:solidFill>
                  <a:schemeClr val="dk1"/>
                </a:solidFill>
                <a:uFillTx/>
                <a:latin typeface="Arial"/>
                <a:ea typeface="Arial"/>
                <a:cs typeface="Arial"/>
                <a:sym typeface="Arial"/>
              </a:rPr>
              <a:t> </a:t>
            </a:r>
            <a:endParaRPr>
              <a:uFillTx/>
            </a:endParaRPr>
          </a:p>
          <a:p>
            <a:pPr algn="l" indent="0" lvl="0" marL="0" marR="0" rtl="0">
              <a:spcBef>
                <a:spcPts val="0"/>
              </a:spcBef>
              <a:spcAft>
                <a:spcPts val="0"/>
              </a:spcAft>
              <a:buNone/>
            </a:pPr>
            <a:r>
              <a:rPr lang="en-US" sz="1600">
                <a:solidFill>
                  <a:schemeClr val="dk1"/>
                </a:solidFill>
                <a:uFillTx/>
                <a:latin typeface="Arial"/>
                <a:ea typeface="Arial"/>
                <a:cs typeface="Arial"/>
                <a:sym typeface="Arial"/>
              </a:rPr>
              <a:t>ขวา </a:t>
            </a:r>
            <a:r>
              <a:rPr lang="en-US" sz="1600" u="sng">
                <a:solidFill>
                  <a:schemeClr val="dk1"/>
                </a:solidFill>
                <a:uFillTx/>
                <a:latin typeface="Arial"/>
                <a:ea typeface="Arial"/>
                <a:cs typeface="Arial"/>
                <a:sym typeface="Arial"/>
                <a:hlinkClick r:id="rId4"/>
              </a:rPr>
              <a:t>https://www.nytimes.com/interactive/2020/02/11/upshot/up-trump-budget-per-person.html</a:t>
            </a:r>
            <a:r>
              <a:rPr lang="en-US" sz="1600">
                <a:solidFill>
                  <a:schemeClr val="dk1"/>
                </a:solidFill>
                <a:uFillTx/>
                <a:latin typeface="Arial"/>
                <a:ea typeface="Arial"/>
                <a:cs typeface="Arial"/>
                <a:sym typeface="Arial"/>
              </a:rPr>
              <a:t> </a:t>
            </a:r>
            <a:endParaRPr sz="16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2" name="Google Shape;152;p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14723" y="171699"/>
            <a:ext cx="5053077" cy="5715000"/>
          </a:xfrm>
          <a:prstGeom prst="rect">
            <a:avLst/>
          </a:prstGeom>
          <a:noFill/>
          <a:ln cap="flat" cmpd="sng" w="9525">
            <a:solidFill>
              <a:schemeClr val="dk1"/>
            </a:solidFill>
            <a:prstDash val="solid"/>
            <a:round/>
            <a:headEnd len="sm" type="none" w="sm"/>
            <a:tailEnd len="sm" type="none" w="sm"/>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ผลการค้นหารูปภาพสำหรับ trump federal budget" id="153" name="Google Shape;153;p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6"/>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 y="171699"/>
            <a:ext cx="3711411" cy="5689600"/>
          </a:xfrm>
          <a:prstGeom prst="rect">
            <a:avLst/>
          </a:prstGeom>
          <a:noFill/>
          <a:ln cap="flat" cmpd="sng" w="9525">
            <a:solidFill>
              <a:schemeClr val="dk1"/>
            </a:solidFill>
            <a:prstDash val="solid"/>
            <a:round/>
            <a:headEnd len="sm" type="none" w="sm"/>
            <a:tailEnd len="sm" type="none" w="sm"/>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4" name="Google Shape;154;p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3" name="Shape 6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4" name="Google Shape;654;p7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600200" y="1219200"/>
            <a:ext cx="6181725" cy="54673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5" name="Google Shape;655;p7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354013"/>
            <a:ext cx="8915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 “มูลค่าเพิ่ม” : tip of the week</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6" name="Google Shape;656;p7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0" name="Shape 6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1" name="Google Shape;661;p7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354013"/>
            <a:ext cx="8915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 “มูลค่าเพิ่ม” : เน้นมุมที่คนสนใจ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content-by-vertical" id="662" name="Google Shape;662;p7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905000" y="1218126"/>
            <a:ext cx="5029200" cy="5563674"/>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3" name="Google Shape;663;p7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7" name="Shape 6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8" name="Google Shape;668;p7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354013"/>
            <a:ext cx="8915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“มูลค่าเพิ่ม”: ทำฐานข้อมูล ไม่ใช่ข่าว</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9" name="Google Shape;669;p7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0" name="Google Shape;670;p7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30" y="1255911"/>
            <a:ext cx="9144000" cy="5245282"/>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5" name="Shape 6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6" name="Google Shape;676;p7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219200"/>
            <a:ext cx="8458200" cy="495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lnSpc>
                <a:spcPct val="150000"/>
              </a:lnSpc>
              <a:spcBef>
                <a:spcPts val="0"/>
              </a:spcBef>
              <a:spcAft>
                <a:spcPts val="0"/>
              </a:spcAft>
              <a:buNone/>
            </a:pPr>
            <a:r>
              <a:rPr lang="en-US" sz="3200" u="sng">
                <a:solidFill>
                  <a:schemeClr val="dk2"/>
                </a:solidFill>
                <a:uFillTx/>
                <a:latin typeface="Tahoma"/>
                <a:ea typeface="Tahoma"/>
                <a:cs typeface="Tahoma"/>
                <a:sym typeface="Tahoma"/>
              </a:rPr>
              <a:t>Products</a:t>
            </a:r>
            <a:endParaRPr>
              <a:uFillTx/>
            </a:endParaRPr>
          </a:p>
          <a:p>
            <a:pPr algn="l" indent="-571500" lvl="0" marL="571500" marR="0" rtl="0">
              <a:lnSpc>
                <a:spcPct val="150000"/>
              </a:lnSpc>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Searchable database</a:t>
            </a:r>
            <a:endParaRPr>
              <a:uFillTx/>
            </a:endParaRPr>
          </a:p>
          <a:p>
            <a:pPr algn="l" indent="-571500" lvl="0" marL="571500" marR="0" rtl="0">
              <a:lnSpc>
                <a:spcPct val="150000"/>
              </a:lnSpc>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Info/infomercial mobile apps</a:t>
            </a:r>
            <a:endParaRPr>
              <a:uFillTx/>
            </a:endParaRPr>
          </a:p>
          <a:p>
            <a:pPr algn="l" indent="-571500" lvl="0" marL="571500" marR="0" rtl="0">
              <a:lnSpc>
                <a:spcPct val="150000"/>
              </a:lnSpc>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News subscriptions</a:t>
            </a:r>
            <a:endParaRPr>
              <a:uFillTx/>
            </a:endParaRPr>
          </a:p>
          <a:p>
            <a:pPr algn="l" indent="0" lvl="0" marL="0" marR="0" rtl="0">
              <a:lnSpc>
                <a:spcPct val="150000"/>
              </a:lnSpc>
              <a:spcBef>
                <a:spcPts val="0"/>
              </a:spcBef>
              <a:spcAft>
                <a:spcPts val="0"/>
              </a:spcAft>
              <a:buNone/>
            </a:pPr>
            <a:r>
              <a:rPr lang="en-US" sz="3200" u="sng">
                <a:solidFill>
                  <a:schemeClr val="dk2"/>
                </a:solidFill>
                <a:uFillTx/>
                <a:latin typeface="Tahoma"/>
                <a:ea typeface="Tahoma"/>
                <a:cs typeface="Tahoma"/>
                <a:sym typeface="Tahoma"/>
              </a:rPr>
              <a:t>Services</a:t>
            </a:r>
            <a:endParaRPr>
              <a:uFillTx/>
            </a:endParaRPr>
          </a:p>
          <a:p>
            <a:pPr algn="l" indent="-571500" lvl="0" marL="571500" marR="0" rtl="0">
              <a:lnSpc>
                <a:spcPct val="150000"/>
              </a:lnSpc>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Data services</a:t>
            </a:r>
            <a:endParaRPr>
              <a:uFillTx/>
            </a:endParaRPr>
          </a:p>
          <a:p>
            <a:pPr algn="l" indent="-571500" lvl="0" marL="571500" marR="0" rtl="0">
              <a:lnSpc>
                <a:spcPct val="150000"/>
              </a:lnSpc>
              <a:spcBef>
                <a:spcPts val="0"/>
              </a:spcBef>
              <a:spcAft>
                <a:spcPts val="0"/>
              </a:spcAft>
              <a:buClr>
                <a:schemeClr val="dk2"/>
              </a:buClr>
              <a:buSzPts val="3200"/>
              <a:buFont typeface="Arial"/>
              <a:buChar char="•"/>
            </a:pPr>
            <a:r>
              <a:rPr lang="en-US" sz="3200">
                <a:solidFill>
                  <a:schemeClr val="dk2"/>
                </a:solidFill>
                <a:uFillTx/>
                <a:latin typeface="Tahoma"/>
                <a:ea typeface="Tahoma"/>
                <a:cs typeface="Tahoma"/>
                <a:sym typeface="Tahoma"/>
              </a:rPr>
              <a:t>Data-driven insights</a:t>
            </a:r>
            <a:endParaRPr>
              <a:uFillTx/>
            </a:endParaRPr>
          </a:p>
          <a:p>
            <a:pPr algn="l" indent="-368300" lvl="0" marL="571500" marR="0" rtl="0">
              <a:lnSpc>
                <a:spcPct val="150000"/>
              </a:lnSpc>
              <a:spcBef>
                <a:spcPts val="0"/>
              </a:spcBef>
              <a:spcAft>
                <a:spcPts val="0"/>
              </a:spcAft>
              <a:buClr>
                <a:schemeClr val="dk1"/>
              </a:buClr>
              <a:buSzPts val="3200"/>
              <a:buFont typeface="Arial"/>
              <a:buNone/>
            </a:pPr>
            <a:r>
              <a:rPr>
                <a:uFillTx/>
              </a:rPr>
              <a:t/>
            </a:r>
            <a:endParaRPr sz="32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7" name="Google Shape;677;p7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381000"/>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None/>
            </a:pPr>
            <a:r>
              <a:rPr lang="en-US" sz="4000">
                <a:solidFill>
                  <a:schemeClr val="dk2"/>
                </a:solidFill>
                <a:uFillTx/>
                <a:latin typeface="Tahoma"/>
                <a:ea typeface="Tahoma"/>
                <a:cs typeface="Tahoma"/>
                <a:sym typeface="Tahoma"/>
              </a:rPr>
              <a:t>data journalism as a product/service?</a:t>
            </a:r>
            <a:endParaRPr sz="4000">
              <a:solidFill>
                <a:schemeClr val="dk2"/>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8" name="Google Shape;678;p7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2" name="Shape 68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3" name="Google Shape;683;p7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981200"/>
            <a:ext cx="7772400" cy="2590800"/>
          </a:xfrm>
          <a:prstGeom prst="rect">
            <a:avLst/>
          </a:prstGeom>
          <a:solidFill>
            <a:schemeClr val="accent1"/>
          </a:solidFill>
          <a:ln cap="flat" cmpd="sng" w="9525">
            <a:solidFill>
              <a:srgbClr val="000080"/>
            </a:solidFill>
            <a:prstDash val="solid"/>
            <a:miter lim="800000"/>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rtl="0">
              <a:spcBef>
                <a:spcPts val="0"/>
              </a:spcBef>
              <a:spcAft>
                <a:spcPts val="0"/>
              </a:spcAft>
              <a:buNone/>
            </a:pPr>
            <a:r>
              <a:rPr lang="en-US">
                <a:uFillTx/>
              </a:rPr>
              <a:t>ความท้าทายของ data journalism</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7" name="Shape 6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8" name="Google Shape;688;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“Promise &amp; Peril of Big Data”</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9" name="Google Shape;689;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6243638"/>
            <a:ext cx="7696200" cy="2762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200"/>
              <a:buFont typeface="Arial"/>
              <a:buNone/>
            </a:pPr>
            <a:r>
              <a:rPr lang="en-US" sz="1200">
                <a:solidFill>
                  <a:schemeClr val="dk1"/>
                </a:solidFill>
                <a:uFillTx/>
                <a:latin typeface="Arial"/>
                <a:ea typeface="Arial"/>
                <a:cs typeface="Arial"/>
                <a:sym typeface="Arial"/>
              </a:rPr>
              <a:t>1. </a:t>
            </a:r>
            <a:r>
              <a:rPr lang="en-US" sz="1200" u="sng">
                <a:solidFill>
                  <a:schemeClr val="dk1"/>
                </a:solidFill>
                <a:uFillTx/>
                <a:latin typeface="Arial"/>
                <a:ea typeface="Arial"/>
                <a:cs typeface="Arial"/>
                <a:sym typeface="Arial"/>
                <a:hlinkClick r:id="rId3"/>
              </a:rPr>
              <a:t>http://www.wired.com/brandlab/2015/05/bruce-schneier-privacy-data-free/</a:t>
            </a:r>
            <a:r>
              <a:rPr lang="en-US" sz="1200">
                <a:solidFill>
                  <a:schemeClr val="dk1"/>
                </a:solidFill>
                <a:uFillTx/>
                <a:latin typeface="Arial"/>
                <a:ea typeface="Arial"/>
                <a:cs typeface="Arial"/>
                <a:sym typeface="Arial"/>
              </a:rPr>
              <a:t> </a:t>
            </a:r>
            <a:endParaRPr sz="12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0" name="Google Shape;690;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42225" y="5429250"/>
            <a:ext cx="312738" cy="368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ctr" indent="0" lvl="0" marL="0" marR="0" rtl="0">
              <a:spcBef>
                <a:spcPts val="0"/>
              </a:spcBef>
              <a:spcAft>
                <a:spcPts val="0"/>
              </a:spcAft>
              <a:buClr>
                <a:schemeClr val="dk1"/>
              </a:buClr>
              <a:buSzPts val="1800"/>
              <a:buFont typeface="Arial"/>
              <a:buNone/>
            </a:pPr>
            <a:r>
              <a:rPr lang="en-US" sz="1800">
                <a:solidFill>
                  <a:schemeClr val="dk1"/>
                </a:solidFill>
                <a:uFillTx/>
                <a:latin typeface="Arial"/>
                <a:ea typeface="Arial"/>
                <a:cs typeface="Arial"/>
                <a:sym typeface="Arial"/>
              </a:rPr>
              <a:t>1</a:t>
            </a:r>
            <a:endParaRPr sz="1800">
              <a:solidFill>
                <a:schemeClr val="dk1"/>
              </a:solidFill>
              <a:uFillTx/>
              <a:latin typeface="Arial"/>
              <a:ea typeface="Arial"/>
              <a:cs typeface="Arial"/>
              <a:sym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data-and-goliath" id="691" name="Google Shape;691;p7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74725" y="1243013"/>
            <a:ext cx="1738313" cy="2640012"/>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2" name="Google Shape;692;p7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4038600"/>
            <a:ext cx="3200400" cy="21336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3" name="Google Shape;693;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200400" y="1371600"/>
            <a:ext cx="5486400" cy="4110038"/>
          </a:xfrm>
          <a:prstGeom prst="wedgeRoundRectCallout">
            <a:avLst>
              <a:gd fmla="val -58101" name="adj1"/>
              <a:gd fmla="val 45857" name="adj2"/>
              <a:gd fmla="val 16667" name="adj3"/>
            </a:avLst>
          </a:prstGeom>
          <a:solidFill>
            <a:srgbClr val="D8EEC0"/>
          </a:solidFill>
          <a:ln cap="flat" cmpd="sng" w="12700">
            <a:solidFill>
              <a:srgbClr val="000000"/>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marR="0" rtl="0">
              <a:spcBef>
                <a:spcPts val="0"/>
              </a:spcBef>
              <a:spcAft>
                <a:spcPts val="0"/>
              </a:spcAft>
              <a:buClr>
                <a:schemeClr val="dk1"/>
              </a:buClr>
              <a:buSzPts val="2400"/>
              <a:buFont typeface="Arial"/>
              <a:buNone/>
            </a:pPr>
            <a:r>
              <a:rPr lang="en-US" sz="2400">
                <a:solidFill>
                  <a:schemeClr val="dk1"/>
                </a:solidFill>
                <a:uFillTx/>
                <a:latin typeface="Arial"/>
                <a:ea typeface="Arial"/>
                <a:cs typeface="Arial"/>
                <a:sym typeface="Arial"/>
              </a:rPr>
              <a:t>On one hand, [big data] is incredibly valuable in aggregate to us as a society. On the other hand, it is incredibly intimate to each of us personally. We need to figure out how to get the group value from our data without sacrificing that individual intimacy. And we’ll be debating individual instances of this for years to come.</a:t>
            </a:r>
            <a:endParaRPr b="1" sz="24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4" name="Google Shape;694;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8700" y="5481638"/>
            <a:ext cx="3462338" cy="4619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ctr" indent="0" lvl="0" marL="0" marR="0" rtl="0">
              <a:spcBef>
                <a:spcPts val="0"/>
              </a:spcBef>
              <a:spcAft>
                <a:spcPts val="0"/>
              </a:spcAft>
              <a:buClr>
                <a:schemeClr val="dk1"/>
              </a:buClr>
              <a:buSzPts val="2400"/>
              <a:buFont typeface="Arial"/>
              <a:buNone/>
            </a:pPr>
            <a:r>
              <a:rPr lang="en-US" sz="2400">
                <a:solidFill>
                  <a:schemeClr val="dk1"/>
                </a:solidFill>
                <a:uFillTx/>
                <a:latin typeface="Arial"/>
                <a:ea typeface="Arial"/>
                <a:cs typeface="Arial"/>
                <a:sym typeface="Arial"/>
              </a:rPr>
              <a:t>- Bruce Schneier</a:t>
            </a:r>
            <a:endParaRPr sz="24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5" name="Google Shape;695;p7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9" name="Shape 69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s://citizenlab.org/wp-content/uploads/2014/02/SUN_NOON_WORLD1.jpg" id="700" name="Google Shape;700;p7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8575" y="123825"/>
            <a:ext cx="9248775" cy="65817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1" name="Google Shape;701;p7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990600"/>
            <a:ext cx="8229600" cy="1447800"/>
          </a:xfrm>
          <a:prstGeom prst="rect">
            <a:avLst/>
          </a:prstGeom>
          <a:solidFill>
            <a:schemeClr val="accent1"/>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2800">
                <a:uFillTx/>
              </a:rPr>
              <a:t>กรมตำรวจซื้อซอฟต์แวร์สอดแนม €286,482 ในปี 2556 กองทัพบกซื้อซอฟต์แวร์สอดแนม €360,000 ในเดือน ธ.ค. ปี 2557 (ข่าว Bangkok Post)</a:t>
            </a:r>
            <a:endParaRPr sz="2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2" name="Google Shape;702;p7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6" name="Shape 70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7" name="Google Shape;707;p7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228600"/>
            <a:ext cx="9144000" cy="62293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8" name="Google Shape;708;p7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2" name="Shape 71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3" name="Google Shape;713;p7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66688"/>
            <a:ext cx="9144000" cy="65246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4" name="Google Shape;714;p7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8" name="Shape 71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9" name="Google Shape;719;p7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“ความย้อนแย้ง” สามข้อของ Big Data</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0" name="Google Shape;720;p7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295400"/>
            <a:ext cx="8839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355600" rtl="0">
              <a:lnSpc>
                <a:spcPct val="138888"/>
              </a:lnSpc>
              <a:spcBef>
                <a:spcPts val="0"/>
              </a:spcBef>
              <a:spcAft>
                <a:spcPts val="0"/>
              </a:spcAft>
              <a:buClr>
                <a:schemeClr val="dk1"/>
              </a:buClr>
              <a:buSzPts val="3600"/>
              <a:buFont typeface="Tahoma"/>
              <a:buNone/>
            </a:pPr>
            <a:r>
              <a:rPr lang="en-US">
                <a:uFillTx/>
              </a:rPr>
              <a:t>Richards &amp; King (2013) :</a:t>
            </a:r>
            <a:endParaRPr>
              <a:uFillTx/>
            </a:endParaRPr>
          </a:p>
          <a:p>
            <a:pPr algn="l" indent="-400050" lvl="0" marL="806450" rtl="0">
              <a:lnSpc>
                <a:spcPct val="138888"/>
              </a:lnSpc>
              <a:spcBef>
                <a:spcPts val="720"/>
              </a:spcBef>
              <a:spcAft>
                <a:spcPts val="0"/>
              </a:spcAft>
              <a:buClr>
                <a:schemeClr val="dk1"/>
              </a:buClr>
              <a:buSzPts val="2800"/>
              <a:buFont typeface="Tahoma"/>
              <a:buChar char="•"/>
            </a:pPr>
            <a:r>
              <a:rPr lang="en-US">
                <a:uFillTx/>
              </a:rPr>
              <a:t>ความย้อนแย้งเรื่องความโปร่งใส (Transparency Paradox)</a:t>
            </a:r>
            <a:endParaRPr>
              <a:uFillTx/>
            </a:endParaRPr>
          </a:p>
          <a:p>
            <a:pPr algn="l" indent="-400050" lvl="0" marL="806450" rtl="0">
              <a:lnSpc>
                <a:spcPct val="138888"/>
              </a:lnSpc>
              <a:spcBef>
                <a:spcPts val="720"/>
              </a:spcBef>
              <a:spcAft>
                <a:spcPts val="0"/>
              </a:spcAft>
              <a:buClr>
                <a:schemeClr val="dk1"/>
              </a:buClr>
              <a:buSzPts val="2800"/>
              <a:buFont typeface="Tahoma"/>
              <a:buChar char="•"/>
            </a:pPr>
            <a:r>
              <a:rPr lang="en-US">
                <a:uFillTx/>
              </a:rPr>
              <a:t>ความย้อนแย้งเรื่องอัตลักษณ์       (Identity Paradox)</a:t>
            </a:r>
            <a:endParaRPr>
              <a:uFillTx/>
            </a:endParaRPr>
          </a:p>
          <a:p>
            <a:pPr algn="l" indent="-400050" lvl="0" marL="806450" rtl="0">
              <a:lnSpc>
                <a:spcPct val="138888"/>
              </a:lnSpc>
              <a:spcBef>
                <a:spcPts val="720"/>
              </a:spcBef>
              <a:spcAft>
                <a:spcPts val="0"/>
              </a:spcAft>
              <a:buClr>
                <a:schemeClr val="dk1"/>
              </a:buClr>
              <a:buSzPts val="2800"/>
              <a:buFont typeface="Tahoma"/>
              <a:buChar char="•"/>
            </a:pPr>
            <a:r>
              <a:rPr lang="en-US">
                <a:uFillTx/>
              </a:rPr>
              <a:t>ความย้อนแย้งเรื่องอำนาจ             (Power Paradox)</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1" name="Google Shape;721;p7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6243638"/>
            <a:ext cx="7696200" cy="46196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200"/>
              <a:buFont typeface="Arial"/>
              <a:buNone/>
            </a:pPr>
            <a:r>
              <a:rPr lang="en-US" sz="1200">
                <a:solidFill>
                  <a:schemeClr val="dk1"/>
                </a:solidFill>
                <a:uFillTx/>
                <a:latin typeface="Arial"/>
                <a:ea typeface="Arial"/>
                <a:cs typeface="Arial"/>
                <a:sym typeface="Arial"/>
              </a:rPr>
              <a:t>1. “Three Paradoxes of Big Data” : http://www.stanfordlawreview.org/online/privacy-and-big-data/three-paradoxes-big-data</a:t>
            </a:r>
            <a:endParaRPr sz="12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2" name="Google Shape;722;p7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083175" y="1276350"/>
            <a:ext cx="327025" cy="40005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ctr" indent="0" lvl="0" marL="0" marR="0" rtl="0">
              <a:spcBef>
                <a:spcPts val="0"/>
              </a:spcBef>
              <a:spcAft>
                <a:spcPts val="0"/>
              </a:spcAft>
              <a:buClr>
                <a:schemeClr val="dk1"/>
              </a:buClr>
              <a:buSzPts val="2000"/>
              <a:buFont typeface="Arial"/>
              <a:buNone/>
            </a:pPr>
            <a:r>
              <a:rPr lang="en-US" sz="2000">
                <a:solidFill>
                  <a:schemeClr val="dk1"/>
                </a:solidFill>
                <a:uFillTx/>
                <a:latin typeface="Arial"/>
                <a:ea typeface="Arial"/>
                <a:cs typeface="Arial"/>
                <a:sym typeface="Arial"/>
              </a:rPr>
              <a:t>1</a:t>
            </a:r>
            <a:endParaRPr sz="20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3" name="Google Shape;723;p7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9" name="Shape 15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0" name="Google Shape;160;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 “data journalism” คืออะไร?</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1" name="Google Shape;161;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447800"/>
            <a:ext cx="81534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rtl="0">
              <a:lnSpc>
                <a:spcPct val="125000"/>
              </a:lnSpc>
              <a:spcBef>
                <a:spcPts val="0"/>
              </a:spcBef>
              <a:spcAft>
                <a:spcPts val="0"/>
              </a:spcAft>
              <a:buClr>
                <a:schemeClr val="dk1"/>
              </a:buClr>
              <a:buSzPts val="3200"/>
              <a:buFont typeface="Tahoma"/>
              <a:buNone/>
            </a:pPr>
            <a:r>
              <a:rPr lang="en-US" sz="3200">
                <a:uFillTx/>
              </a:rPr>
              <a:t>Data Journalism หมายถึง กระบวนการรายงานข้อเท็จจริงซึ่งใช้</a:t>
            </a:r>
            <a:r>
              <a:rPr b="1" lang="en-US" sz="3200">
                <a:uFillTx/>
              </a:rPr>
              <a:t>ข้อมูลที่มีโครงสร้าง </a:t>
            </a:r>
            <a:r>
              <a:rPr lang="en-US" sz="3200">
                <a:uFillTx/>
              </a:rPr>
              <a:t>(Structured data) เป็น</a:t>
            </a:r>
            <a:r>
              <a:rPr b="1" lang="en-US" sz="3200">
                <a:uFillTx/>
              </a:rPr>
              <a:t>แกนหลักในการเล่าเรื่อง </a:t>
            </a:r>
            <a:r>
              <a:rPr lang="en-US" sz="3200">
                <a:uFillTx/>
              </a:rPr>
              <a:t>และมีการ</a:t>
            </a:r>
            <a:r>
              <a:rPr b="1" lang="en-US" sz="3200">
                <a:uFillTx/>
              </a:rPr>
              <a:t>ใช้ระเบียบวิธีจัดการข้อมูลบนฐานคิดแบบวัตถุวิสัย</a:t>
            </a:r>
            <a:r>
              <a:rPr lang="en-US" sz="3200">
                <a:uFillTx/>
              </a:rPr>
              <a:t> (Objective)</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2" name="Google Shape;162;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09800" y="5985301"/>
            <a:ext cx="6858000" cy="83099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1600" u="sng">
                <a:solidFill>
                  <a:schemeClr val="dk1"/>
                </a:solidFill>
                <a:uFillTx/>
                <a:latin typeface="Arial"/>
                <a:ea typeface="Arial"/>
                <a:cs typeface="Arial"/>
                <a:sym typeface="Arial"/>
                <a:hlinkClick r:id="rId3"/>
              </a:rPr>
              <a:t>https://medium.com/@ekapon.th/data-journalism-%E0%B8%84%E0%B8%B7%E0%B8%AD%E0%B8%AD%E0%B8%B0%E0%B9%84%E0%B8%A3-3512f459c48a</a:t>
            </a:r>
            <a:endParaRPr sz="16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3" name="Google Shape;163;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7" name="Shape 72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8" name="Google Shape;728;p8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ความย้อนแย้งเรื่องความโปร่งใส</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9" name="Google Shape;729;p8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43000"/>
            <a:ext cx="86868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38150" lvl="0" marL="806450" rtl="0">
              <a:lnSpc>
                <a:spcPct val="156250"/>
              </a:lnSpc>
              <a:spcBef>
                <a:spcPts val="0"/>
              </a:spcBef>
              <a:spcAft>
                <a:spcPts val="0"/>
              </a:spcAft>
              <a:buClr>
                <a:schemeClr val="dk1"/>
              </a:buClr>
              <a:buSzPts val="3000"/>
              <a:buFont typeface="Tahoma"/>
              <a:buChar char="•"/>
            </a:pPr>
            <a:r>
              <a:rPr lang="en-US" sz="3000">
                <a:uFillTx/>
              </a:rPr>
              <a:t>กองเชียร์ big data บอกว่าจะใช้ข้อมูลนี้เพื่อทำให้โลกโปร่งใสมากขึ้น เพิ่มพลังพลเมือง ฯลฯ</a:t>
            </a:r>
            <a:endParaRPr sz="3000">
              <a:uFillTx/>
            </a:endParaRPr>
          </a:p>
          <a:p>
            <a:pPr algn="l" indent="-438150" lvl="0" marL="806450" rtl="0">
              <a:lnSpc>
                <a:spcPct val="156250"/>
              </a:lnSpc>
              <a:spcBef>
                <a:spcPts val="640"/>
              </a:spcBef>
              <a:spcAft>
                <a:spcPts val="0"/>
              </a:spcAft>
              <a:buClr>
                <a:schemeClr val="dk1"/>
              </a:buClr>
              <a:buSzPts val="3000"/>
              <a:buFont typeface="Tahoma"/>
              <a:buChar char="•"/>
            </a:pPr>
            <a:r>
              <a:rPr lang="en-US" sz="3000">
                <a:uFillTx/>
              </a:rPr>
              <a:t>แต่เรามองไม่เห็นการเก็บข้อมูลเหล่านี้ เครื่องมือและเทคนิคการเก็บและประมวลผล big data คลุมเครือ ถูกซ่อนเร้น ลึกลับ</a:t>
            </a:r>
            <a:endParaRPr sz="3000">
              <a:uFillTx/>
            </a:endParaRPr>
          </a:p>
          <a:p>
            <a:pPr algn="l" indent="-438150" lvl="0" marL="806450" rtl="0">
              <a:lnSpc>
                <a:spcPct val="156250"/>
              </a:lnSpc>
              <a:spcBef>
                <a:spcPts val="640"/>
              </a:spcBef>
              <a:spcAft>
                <a:spcPts val="0"/>
              </a:spcAft>
              <a:buClr>
                <a:schemeClr val="dk1"/>
              </a:buClr>
              <a:buSzPts val="3000"/>
              <a:buFont typeface="Tahoma"/>
              <a:buChar char="•"/>
            </a:pPr>
            <a:r>
              <a:rPr lang="en-US" sz="3000">
                <a:uFillTx/>
              </a:rPr>
              <a:t>ถ้าหาก big data คือ “จุดจบของความเป็นส่วนตัว” เหตุใดการปฏิวัติ big data ถึงได้เกิดขึ้นอย่างลับๆ? </a:t>
            </a:r>
            <a:endParaRPr sz="30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0" name="Google Shape;730;p8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4" name="Shape 73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5" name="Google Shape;735;p8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ต้นทุนทางเศรษฐกิจของมหกรรมสอดแนม</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6" name="Google Shape;736;p8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519238"/>
            <a:ext cx="8229600" cy="850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marR="0" rtl="0">
              <a:spcBef>
                <a:spcPts val="0"/>
              </a:spcBef>
              <a:spcAft>
                <a:spcPts val="0"/>
              </a:spcAft>
              <a:buClr>
                <a:schemeClr val="dk1"/>
              </a:buClr>
              <a:buSzPts val="3200"/>
              <a:buFont typeface="Tahoma"/>
              <a:buNone/>
            </a:pPr>
            <a:r>
              <a:rPr b="1" i="0" lang="en-US" sz="3200">
                <a:solidFill>
                  <a:schemeClr val="dk1"/>
                </a:solidFill>
                <a:uFillTx/>
                <a:latin typeface="Tahoma"/>
                <a:ea typeface="Tahoma"/>
                <a:cs typeface="Tahoma"/>
                <a:sym typeface="Tahoma"/>
              </a:rPr>
              <a:t>“Revelations of NSA Spying </a:t>
            </a:r>
            <a:br>
              <a:rPr b="1" i="0" lang="en-US" sz="3200">
                <a:solidFill>
                  <a:schemeClr val="dk1"/>
                </a:solidFill>
                <a:uFillTx/>
                <a:latin typeface="Tahoma"/>
                <a:ea typeface="Tahoma"/>
                <a:cs typeface="Tahoma"/>
                <a:sym typeface="Tahoma"/>
              </a:rPr>
            </a:br>
            <a:r>
              <a:rPr b="1" i="0" lang="en-US" sz="3200">
                <a:solidFill>
                  <a:schemeClr val="dk1"/>
                </a:solidFill>
                <a:uFillTx/>
                <a:latin typeface="Tahoma"/>
                <a:ea typeface="Tahoma"/>
                <a:cs typeface="Tahoma"/>
                <a:sym typeface="Tahoma"/>
              </a:rPr>
              <a:t>Cost U.S. Tech Companies” </a:t>
            </a:r>
            <a:endParaRPr b="1" i="1" sz="3200">
              <a:solidFill>
                <a:schemeClr val="dk1"/>
              </a:solidFill>
              <a:uFillTx/>
              <a:latin typeface="Tahoma"/>
              <a:ea typeface="Tahoma"/>
              <a:cs typeface="Tahoma"/>
              <a:sym typeface="Tahoma"/>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Unknown-3.jpeg" id="737" name="Google Shape;737;p8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499100" y="3182938"/>
            <a:ext cx="3187700" cy="25527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8" name="Google Shape;738;p8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71500" y="3236913"/>
            <a:ext cx="4914900" cy="2554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1" marL="0" marR="0" rtl="0">
              <a:spcBef>
                <a:spcPts val="0"/>
              </a:spcBef>
              <a:spcAft>
                <a:spcPts val="0"/>
              </a:spcAft>
              <a:buClr>
                <a:schemeClr val="dk1"/>
              </a:buClr>
              <a:buSzPts val="2000"/>
              <a:buFont typeface="Tahoma"/>
              <a:buNone/>
            </a:pPr>
            <a:r>
              <a:rPr b="0" cap="none" i="1" lang="en-US" strike="noStrike" sz="2000" u="none">
                <a:solidFill>
                  <a:schemeClr val="dk1"/>
                </a:solidFill>
                <a:uFillTx/>
                <a:latin typeface="Tahoma"/>
                <a:ea typeface="Tahoma"/>
                <a:cs typeface="Tahoma"/>
                <a:sym typeface="Tahoma"/>
              </a:rPr>
              <a:t>The United States Cloud computing industry could lose $35 billion by 2016.</a:t>
            </a:r>
            <a:endParaRPr>
              <a:uFillTx/>
            </a:endParaRPr>
          </a:p>
          <a:p>
            <a:pPr algn="r" indent="0" lvl="1" marL="0" marR="0" rtl="0">
              <a:spcBef>
                <a:spcPts val="0"/>
              </a:spcBef>
              <a:spcAft>
                <a:spcPts val="0"/>
              </a:spcAft>
              <a:buClr>
                <a:schemeClr val="dk1"/>
              </a:buClr>
              <a:buSzPts val="2000"/>
              <a:buFont typeface="Tahoma"/>
              <a:buNone/>
            </a:pPr>
            <a:r>
              <a:rPr b="0" cap="none" i="1" lang="en-US" strike="noStrike" sz="2000" u="none">
                <a:solidFill>
                  <a:schemeClr val="dk1"/>
                </a:solidFill>
                <a:uFillTx/>
                <a:latin typeface="Tahoma"/>
                <a:ea typeface="Tahoma"/>
                <a:cs typeface="Tahoma"/>
                <a:sym typeface="Tahoma"/>
              </a:rPr>
              <a:t>- Information Technology and Innovation Foundation</a:t>
            </a:r>
            <a:endParaRPr>
              <a:uFillTx/>
            </a:endParaRPr>
          </a:p>
          <a:p>
            <a:pPr algn="l" indent="0" lvl="1" marL="0" marR="0" rtl="0">
              <a:spcBef>
                <a:spcPts val="0"/>
              </a:spcBef>
              <a:spcAft>
                <a:spcPts val="0"/>
              </a:spcAft>
              <a:buClr>
                <a:schemeClr val="dk1"/>
              </a:buClr>
              <a:buSzPts val="2000"/>
              <a:buFont typeface="Tahoma"/>
              <a:buNone/>
            </a:pPr>
            <a:r>
              <a:rPr>
                <a:uFillTx/>
              </a:rPr>
              <a:t/>
            </a:r>
            <a:endParaRPr b="0" cap="none" i="1" strike="noStrike" sz="2000" u="none">
              <a:solidFill>
                <a:schemeClr val="dk1"/>
              </a:solidFill>
              <a:uFillTx/>
              <a:latin typeface="Tahoma"/>
              <a:ea typeface="Tahoma"/>
              <a:cs typeface="Tahoma"/>
              <a:sym typeface="Tahoma"/>
            </a:endParaRPr>
          </a:p>
          <a:p>
            <a:pPr algn="l" indent="0" lvl="1" marL="0" marR="0" rtl="0">
              <a:spcBef>
                <a:spcPts val="0"/>
              </a:spcBef>
              <a:spcAft>
                <a:spcPts val="0"/>
              </a:spcAft>
              <a:buClr>
                <a:schemeClr val="dk1"/>
              </a:buClr>
              <a:buSzPts val="2000"/>
              <a:buFont typeface="Tahoma"/>
              <a:buNone/>
            </a:pPr>
            <a:r>
              <a:rPr b="0" cap="none" i="1" lang="en-US" strike="noStrike" sz="2000" u="none">
                <a:solidFill>
                  <a:schemeClr val="dk1"/>
                </a:solidFill>
                <a:uFillTx/>
                <a:latin typeface="Tahoma"/>
                <a:ea typeface="Tahoma"/>
                <a:cs typeface="Tahoma"/>
                <a:sym typeface="Tahoma"/>
              </a:rPr>
              <a:t>The losses could be as high as $180 billion, or 25 percent of industry revenue.</a:t>
            </a:r>
            <a:endParaRPr>
              <a:uFillTx/>
            </a:endParaRPr>
          </a:p>
          <a:p>
            <a:pPr algn="r" indent="0" lvl="0" marL="0" marR="0" rtl="0">
              <a:spcBef>
                <a:spcPts val="0"/>
              </a:spcBef>
              <a:spcAft>
                <a:spcPts val="0"/>
              </a:spcAft>
              <a:buClr>
                <a:schemeClr val="dk1"/>
              </a:buClr>
              <a:buSzPts val="2000"/>
              <a:buFont typeface="Tahoma"/>
              <a:buNone/>
            </a:pPr>
            <a:r>
              <a:rPr i="1" lang="en-US" sz="2000">
                <a:solidFill>
                  <a:schemeClr val="dk1"/>
                </a:solidFill>
                <a:uFillTx/>
                <a:latin typeface="Tahoma"/>
                <a:ea typeface="Tahoma"/>
                <a:cs typeface="Tahoma"/>
                <a:sym typeface="Tahoma"/>
              </a:rPr>
              <a:t>- Forrester Research</a:t>
            </a:r>
            <a:endParaRPr sz="2000">
              <a:solidFill>
                <a:schemeClr val="dk1"/>
              </a:solidFill>
              <a:uFillTx/>
              <a:latin typeface="Tahoma"/>
              <a:ea typeface="Tahoma"/>
              <a:cs typeface="Tahoma"/>
              <a:sym typeface="Tahom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9" name="Google Shape;739;p8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848350" y="2643188"/>
            <a:ext cx="2811463" cy="368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800"/>
              <a:buFont typeface="Tahoma"/>
              <a:buNone/>
            </a:pPr>
            <a:r>
              <a:rPr lang="en-US" sz="1800">
                <a:solidFill>
                  <a:schemeClr val="dk1"/>
                </a:solidFill>
                <a:uFillTx/>
                <a:latin typeface="Tahoma"/>
                <a:ea typeface="Tahoma"/>
                <a:cs typeface="Tahoma"/>
                <a:sym typeface="Tahoma"/>
              </a:rPr>
              <a:t>New York Times 3/21/14</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0" name="Google Shape;740;p8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4" name="Shape 74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5" name="Google Shape;745;p8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ความย้อนแย้งเรื่องอัตลักษณ์</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6" name="Google Shape;746;p8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43000"/>
            <a:ext cx="8839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12750" lvl="0" marL="806450" rtl="0">
              <a:lnSpc>
                <a:spcPct val="156250"/>
              </a:lnSpc>
              <a:spcBef>
                <a:spcPts val="0"/>
              </a:spcBef>
              <a:spcAft>
                <a:spcPts val="0"/>
              </a:spcAft>
              <a:buClr>
                <a:schemeClr val="dk1"/>
              </a:buClr>
              <a:buSzPts val="2600"/>
              <a:buFont typeface="Tahoma"/>
              <a:buChar char="•"/>
            </a:pPr>
            <a:r>
              <a:rPr lang="en-US" sz="2600">
                <a:uFillTx/>
              </a:rPr>
              <a:t>big data ช่วยระบุ “ตัวตน” แต่ก็คุกคาม “อัตลักษณ์” </a:t>
            </a:r>
            <a:endParaRPr sz="2600">
              <a:uFillTx/>
            </a:endParaRPr>
          </a:p>
          <a:p>
            <a:pPr algn="l" indent="0" lvl="0" marL="342900" rtl="0">
              <a:lnSpc>
                <a:spcPct val="156250"/>
              </a:lnSpc>
              <a:spcBef>
                <a:spcPts val="0"/>
              </a:spcBef>
              <a:spcAft>
                <a:spcPts val="0"/>
              </a:spcAft>
              <a:buNone/>
            </a:pPr>
            <a:r>
              <a:rPr lang="en-US" sz="2600">
                <a:uFillTx/>
              </a:rPr>
              <a:t>    เช่นกัน</a:t>
            </a:r>
            <a:endParaRPr sz="2600">
              <a:uFillTx/>
            </a:endParaRPr>
          </a:p>
          <a:p>
            <a:pPr algn="l" indent="-412750" lvl="0" marL="806450" rtl="0">
              <a:lnSpc>
                <a:spcPct val="156250"/>
              </a:lnSpc>
              <a:spcBef>
                <a:spcPts val="640"/>
              </a:spcBef>
              <a:spcAft>
                <a:spcPts val="0"/>
              </a:spcAft>
              <a:buClr>
                <a:schemeClr val="dk1"/>
              </a:buClr>
              <a:buSzPts val="2600"/>
              <a:buFont typeface="Tahoma"/>
              <a:buChar char="•"/>
            </a:pPr>
            <a:r>
              <a:rPr lang="en-US" sz="2600">
                <a:uFillTx/>
              </a:rPr>
              <a:t>Google/Facebook/Netflix/Amazon ฯลฯ “รู้จัก” เราแต่ละคนมากกว่าที่เรารู้จักตัวเอง? พลังของ big data คือพลังที่จะกระตุ้น หว่านล้อม ส่งอิทธิพล และแม้แต่จำกัดอัตลักษณ์</a:t>
            </a:r>
            <a:endParaRPr sz="2600">
              <a:uFillTx/>
            </a:endParaRPr>
          </a:p>
          <a:p>
            <a:pPr algn="l" indent="-412750" lvl="0" marL="806450" rtl="0">
              <a:lnSpc>
                <a:spcPct val="156250"/>
              </a:lnSpc>
              <a:spcBef>
                <a:spcPts val="640"/>
              </a:spcBef>
              <a:spcAft>
                <a:spcPts val="0"/>
              </a:spcAft>
              <a:buClr>
                <a:schemeClr val="dk1"/>
              </a:buClr>
              <a:buSzPts val="2600"/>
              <a:buFont typeface="Tahoma"/>
              <a:buChar char="•"/>
            </a:pPr>
            <a:r>
              <a:rPr lang="en-US" sz="2600">
                <a:uFillTx/>
              </a:rPr>
              <a:t>“ฉันคือ” / “ฉันชอบ” สุ่มเสี่ยงที่จะเป็น “คุณคือ” / “คุณชอบ” อีกหน่อย: “คุณทำสิ่งนี้ไม่ได้”</a:t>
            </a:r>
            <a:endParaRPr sz="26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7" name="Google Shape;747;p8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1" name="Shape 7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2" name="Google Shape;752;p8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8600" y="22225"/>
            <a:ext cx="8610600" cy="6761163"/>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3" name="Google Shape;753;p8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7" name="Shape 7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8" name="Google Shape;758;p8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50" y="220663"/>
            <a:ext cx="9236075" cy="6389687"/>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9" name="Google Shape;759;p8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3" name="Shape 76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4" name="Google Shape;764;p8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ความย้อนแย้งเรื่องอำนาจ</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5" name="Google Shape;765;p8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43000"/>
            <a:ext cx="86868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38150" lvl="0" marL="806450" rtl="0">
              <a:lnSpc>
                <a:spcPct val="156250"/>
              </a:lnSpc>
              <a:spcBef>
                <a:spcPts val="0"/>
              </a:spcBef>
              <a:spcAft>
                <a:spcPts val="0"/>
              </a:spcAft>
              <a:buClr>
                <a:schemeClr val="dk1"/>
              </a:buClr>
              <a:buSzPts val="3000"/>
              <a:buFont typeface="Tahoma"/>
              <a:buChar char="•"/>
            </a:pPr>
            <a:r>
              <a:rPr lang="en-US" sz="3000">
                <a:uFillTx/>
              </a:rPr>
              <a:t>big data (โดยเฉพาะถ้าเป็น open data ด้วย) เพิ่มพลังให้กับคนธรรมดา</a:t>
            </a:r>
            <a:endParaRPr sz="3000">
              <a:uFillTx/>
            </a:endParaRPr>
          </a:p>
          <a:p>
            <a:pPr algn="l" indent="-438150" lvl="0" marL="806450" rtl="0">
              <a:lnSpc>
                <a:spcPct val="156250"/>
              </a:lnSpc>
              <a:spcBef>
                <a:spcPts val="640"/>
              </a:spcBef>
              <a:spcAft>
                <a:spcPts val="0"/>
              </a:spcAft>
              <a:buClr>
                <a:schemeClr val="dk1"/>
              </a:buClr>
              <a:buSzPts val="3000"/>
              <a:buFont typeface="Tahoma"/>
              <a:buChar char="•"/>
            </a:pPr>
            <a:r>
              <a:rPr lang="en-US" sz="3000">
                <a:uFillTx/>
              </a:rPr>
              <a:t>ในความเป็นจริง big data sensors และคลังข้อมูล big data อยู่ในมือของสถาบันตัวกลางขนาดยักษ์ เช่น รัฐ, Google, Facebook ไม่ใช่คนธรรมดา</a:t>
            </a:r>
            <a:endParaRPr sz="3000">
              <a:uFillTx/>
            </a:endParaRPr>
          </a:p>
          <a:p>
            <a:pPr algn="l" indent="-438150" lvl="0" marL="806450" rtl="0">
              <a:lnSpc>
                <a:spcPct val="156250"/>
              </a:lnSpc>
              <a:spcBef>
                <a:spcPts val="640"/>
              </a:spcBef>
              <a:spcAft>
                <a:spcPts val="0"/>
              </a:spcAft>
              <a:buClr>
                <a:schemeClr val="dk1"/>
              </a:buClr>
              <a:buSzPts val="3000"/>
              <a:buFont typeface="Tahoma"/>
              <a:buChar char="•"/>
            </a:pPr>
            <a:r>
              <a:rPr lang="en-US" sz="3000">
                <a:uFillTx/>
              </a:rPr>
              <a:t>อำนาจการต่อรองเหลื่อมล้ำมากขึ้น</a:t>
            </a:r>
            <a:endParaRPr sz="3000">
              <a:uFillTx/>
            </a:endParaRPr>
          </a:p>
          <a:p>
            <a:pPr algn="l" indent="-438150" lvl="0" marL="806450" rtl="0">
              <a:lnSpc>
                <a:spcPct val="156250"/>
              </a:lnSpc>
              <a:spcBef>
                <a:spcPts val="640"/>
              </a:spcBef>
              <a:spcAft>
                <a:spcPts val="0"/>
              </a:spcAft>
              <a:buClr>
                <a:schemeClr val="dk1"/>
              </a:buClr>
              <a:buSzPts val="3000"/>
              <a:buFont typeface="Tahoma"/>
              <a:buChar char="•"/>
            </a:pPr>
            <a:r>
              <a:rPr lang="en-US" sz="3000">
                <a:uFillTx/>
              </a:rPr>
              <a:t>อำนาจในการกำหนดนิยาม การจำแนกข้อมูล</a:t>
            </a:r>
            <a:endParaRPr sz="30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6" name="Google Shape;766;p8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0" name="Shape 77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1" name="Google Shape;771;p8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“Weapons of Math Destruction”</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ผลการค้นหารูปภาพสำหรับ weapons of math destruction" id="772" name="Google Shape;772;p8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1447800"/>
            <a:ext cx="3124200" cy="472072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3" name="Google Shape;773;p8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505200" y="1447800"/>
            <a:ext cx="54864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355600" marR="0" rtl="0">
              <a:spcBef>
                <a:spcPts val="0"/>
              </a:spcBef>
              <a:spcAft>
                <a:spcPts val="0"/>
              </a:spcAft>
              <a:buClr>
                <a:schemeClr val="dk1"/>
              </a:buClr>
              <a:buSzPts val="2800"/>
              <a:buFont typeface="Tahoma"/>
              <a:buNone/>
            </a:pPr>
            <a:r>
              <a:rPr lang="en-US" sz="2800">
                <a:solidFill>
                  <a:schemeClr val="dk1"/>
                </a:solidFill>
                <a:uFillTx/>
                <a:latin typeface="Tahoma"/>
                <a:ea typeface="Tahoma"/>
                <a:cs typeface="Tahoma"/>
                <a:sym typeface="Tahoma"/>
              </a:rPr>
              <a:t>โมเดลคณิตศาสตร์/อัลกอริทึมที่เข้าข่ายต่อไปนี้</a:t>
            </a:r>
            <a:endParaRPr>
              <a:uFillTx/>
            </a:endParaRPr>
          </a:p>
          <a:p>
            <a:pPr algn="l" indent="-450850" lvl="0" marL="806450" marR="0" rtl="0">
              <a:spcBef>
                <a:spcPts val="560"/>
              </a:spcBef>
              <a:spcAft>
                <a:spcPts val="0"/>
              </a:spcAft>
              <a:buClr>
                <a:schemeClr val="dk1"/>
              </a:buClr>
              <a:buSzPts val="2800"/>
              <a:buFont typeface="Tahoma"/>
              <a:buChar char="•"/>
            </a:pPr>
            <a:r>
              <a:rPr lang="en-US" sz="2800">
                <a:solidFill>
                  <a:schemeClr val="dk1"/>
                </a:solidFill>
                <a:uFillTx/>
                <a:latin typeface="Tahoma"/>
                <a:ea typeface="Tahoma"/>
                <a:cs typeface="Tahoma"/>
                <a:sym typeface="Tahoma"/>
              </a:rPr>
              <a:t>ความคลุมเครือ (opacity) ไม่ชัดเจนว่าทำงานอย่างไร ใช้สมมุติฐานอะไรบ้าง</a:t>
            </a:r>
            <a:endParaRPr>
              <a:uFillTx/>
            </a:endParaRPr>
          </a:p>
          <a:p>
            <a:pPr algn="l" indent="-450850" lvl="0" marL="806450" marR="0" rtl="0">
              <a:spcBef>
                <a:spcPts val="560"/>
              </a:spcBef>
              <a:spcAft>
                <a:spcPts val="0"/>
              </a:spcAft>
              <a:buClr>
                <a:schemeClr val="dk1"/>
              </a:buClr>
              <a:buSzPts val="2800"/>
              <a:buFont typeface="Tahoma"/>
              <a:buChar char="•"/>
            </a:pPr>
            <a:r>
              <a:rPr lang="en-US" sz="2800">
                <a:solidFill>
                  <a:schemeClr val="dk1"/>
                </a:solidFill>
                <a:uFillTx/>
                <a:latin typeface="Tahoma"/>
                <a:ea typeface="Tahoma"/>
                <a:cs typeface="Tahoma"/>
                <a:sym typeface="Tahoma"/>
              </a:rPr>
              <a:t>ขอบเขตผลกระทบ (scale) ส่งผลกระทบต่อคนจำนวนมาก</a:t>
            </a:r>
            <a:endParaRPr>
              <a:uFillTx/>
            </a:endParaRPr>
          </a:p>
          <a:p>
            <a:pPr algn="l" indent="-450850" lvl="0" marL="806450" marR="0" rtl="0">
              <a:spcBef>
                <a:spcPts val="560"/>
              </a:spcBef>
              <a:spcAft>
                <a:spcPts val="0"/>
              </a:spcAft>
              <a:buClr>
                <a:schemeClr val="dk1"/>
              </a:buClr>
              <a:buSzPts val="2800"/>
              <a:buFont typeface="Tahoma"/>
              <a:buChar char="•"/>
            </a:pPr>
            <a:r>
              <a:rPr lang="en-US" sz="2800">
                <a:solidFill>
                  <a:schemeClr val="dk1"/>
                </a:solidFill>
                <a:uFillTx/>
                <a:latin typeface="Tahoma"/>
                <a:ea typeface="Tahoma"/>
                <a:cs typeface="Tahoma"/>
                <a:sym typeface="Tahoma"/>
              </a:rPr>
              <a:t>ความเสียหาย (damage) ก่อความเสียหาย เช่น ด้วยการป้อนอคติเข้าไปในโมเดล</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4" name="Google Shape;774;p8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8" name="Shape 7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9" name="Google Shape;779;p8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3175"/>
            <a:ext cx="9144000" cy="67468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0" name="Google Shape;780;p8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4" name="Shape 78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5" name="Google Shape;785;p8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44475" y="0"/>
            <a:ext cx="8670925" cy="686593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6" name="Google Shape;786;p8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0" name="Shape 79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1" name="Google Shape;791;p8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ความท้าทายของ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2" name="Google Shape;792;p8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6964" y="1190303"/>
            <a:ext cx="86106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50850" lvl="0" marL="806450" rtl="0">
              <a:spcBef>
                <a:spcPts val="0"/>
              </a:spcBef>
              <a:spcAft>
                <a:spcPts val="0"/>
              </a:spcAft>
              <a:buClr>
                <a:schemeClr val="dk1"/>
              </a:buClr>
              <a:buSzPts val="2400"/>
              <a:buFont typeface="Tahoma"/>
              <a:buChar char="•"/>
            </a:pPr>
            <a:r>
              <a:rPr lang="en-US" sz="2400">
                <a:uFillTx/>
              </a:rPr>
              <a:t>จะรวบรวมและรองรับข้อมูลดิจิทัล แพล็ตฟอร์ม อัลกอริทึม และอุปกรณ์ดิจิทัลออนไลน์ที่หลากหลายของผู้บริโภคได้อย่างไร? </a:t>
            </a:r>
            <a:endParaRPr sz="2400">
              <a:uFillTx/>
            </a:endParaRPr>
          </a:p>
          <a:p>
            <a:pPr algn="l" indent="-450850" lvl="0" marL="806450" rtl="0">
              <a:spcBef>
                <a:spcPts val="480"/>
              </a:spcBef>
              <a:spcAft>
                <a:spcPts val="0"/>
              </a:spcAft>
              <a:buClr>
                <a:schemeClr val="dk1"/>
              </a:buClr>
              <a:buSzPts val="2400"/>
              <a:buFont typeface="Tahoma"/>
              <a:buChar char="•"/>
            </a:pPr>
            <a:r>
              <a:rPr lang="en-US" sz="2400">
                <a:uFillTx/>
              </a:rPr>
              <a:t>จะเล่าเรื่อง “ใหญ่ๆ” เช่น ความเหลื่อมล้ำ การเปลี่ยนแปลงสภาพภูมิอากาศ ปัญหาเชิงโครงสร้างอื่นๆ ในขณะเดียวกันก็ยอมรับในลักษณะ “ชั่วคราว” ความไม่แน่นอน สมมุติฐาน และแบบจำลองที่ใช้ในการผลิตตัวเลข?</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จะเล่าทั้งเรื่องของข้อมูล และเล่าเรื่องด้วยข้อมูล ที่ครอบคลุมตัวละคร กระบวนการ สถาบัน สถาปัตยกรรม และรูปแบบความรู้ที่ผลิตข้อมูลนั้นๆ ขึ้นมาได้อย่างไร?</a:t>
            </a:r>
            <a:endParaRPr sz="2400">
              <a:uFillTx/>
            </a:endParaRPr>
          </a:p>
          <a:p>
            <a:pPr algn="l" indent="-450850" lvl="0" marL="806450" rtl="0">
              <a:spcBef>
                <a:spcPts val="480"/>
              </a:spcBef>
              <a:spcAft>
                <a:spcPts val="0"/>
              </a:spcAft>
              <a:buClr>
                <a:schemeClr val="dk1"/>
              </a:buClr>
              <a:buSzPts val="2400"/>
              <a:buFont typeface="Tahoma"/>
              <a:buChar char="•"/>
            </a:pPr>
            <a:r>
              <a:rPr lang="en-US" sz="2400">
                <a:uFillTx/>
              </a:rPr>
              <a:t>จะพัฒนาแนวทางของตัวเองที่จะทำให้เรื่องราวเข้าถึงง่าย มีความหมาย และโดนใจคน ผ่านข้อมูลได้อย่างไร ในทางที่ไม่ “มักง่าย” คือยอมรับข้อมูลสำเร็จรูปที่ได้จากสถาบันและธรรมเนียมกระแสหลักโดยไม่ตั้งคำถาม?</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3" name="Google Shape;793;p8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4" name="Google Shape;794;p8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4006" y="6295703"/>
            <a:ext cx="3863558"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https://datajournalism.com/</a:t>
            </a:r>
            <a:endParaRPr sz="24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7" name="Shape 1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8" name="Google Shape;168;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data journalism = กระบวนการทำงาน</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9" name="Google Shape;169;p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1563" y="1316038"/>
            <a:ext cx="7880873" cy="523716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0" name="Google Shape;170;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8" name="Shape 79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9" name="Google Shape;799;p9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ความท้าทายของ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0" name="Google Shape;800;p9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43000"/>
            <a:ext cx="8839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50850" lvl="0" marL="806450" rtl="0">
              <a:spcBef>
                <a:spcPts val="0"/>
              </a:spcBef>
              <a:spcAft>
                <a:spcPts val="0"/>
              </a:spcAft>
              <a:buClr>
                <a:schemeClr val="dk1"/>
              </a:buClr>
              <a:buSzPts val="2400"/>
              <a:buFont typeface="Tahoma"/>
              <a:buChar char="•"/>
            </a:pPr>
            <a:r>
              <a:rPr lang="en-US" sz="2400">
                <a:uFillTx/>
              </a:rPr>
              <a:t>จะยอมรับและทดลองกับวัฒนธรรมใหม่ๆ และสุนทรียะของการนำเสนอด้วยภาพอย่างไร รวมถึงการผสมผสานการนำเสนอข้อมูลด้วยภาพ (data visualizations) กับข้อมูลภาพอื่นๆ?</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จะเปิดทางให้ประชาชนมีส่วนร่วมและแทรกแซงได้อย่างไร ในการตั้งคำถามกับแหล่งข้อมูลกระแสหลัก จินตนาการไปถึงว่าข้อมูลเหล่านี้บอกประเด็นอะไรได้บ้างและอย่างไร?</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นักข่าวเชิงข้อมูลจะฝึกนิสัยและตระหนักรู้เรื่องสไตล์ของตัวเองในการทำงานกับข้อมูลได้อย่างไร ในทางที่ใช้ประโยชน์จากวิชาสถิติ วิทยาศาสตร์ข้อมูล และการวิเคราะห์ข้อมูลโซเชียล แต่ยังรักษาความเป็นตัวของตัวเองเอาไว้?</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วงการ data journalism จะพัฒนาธรรมเนียมปฏิบัติในการบันทึกเข้ากรุ (archive) และอนุรักษ์งานในวงการได้อย่างไร รวมถึงวางตำแหน่งแห่งที่ของมันในบริบทของธรรมเนียมและวัฒนธรรมที่กว้างกว่า?</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1" name="Google Shape;801;p9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2" name="Google Shape;802;p9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4006" y="6295703"/>
            <a:ext cx="3863558"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https://datajournalism.com/</a:t>
            </a:r>
            <a:endParaRPr sz="24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6" name="Shape 80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7" name="Google Shape;807;p9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ความท้าทายของ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8" name="Google Shape;808;p9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43000"/>
            <a:ext cx="8839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450850" lvl="0" marL="806450" rtl="0">
              <a:spcBef>
                <a:spcPts val="0"/>
              </a:spcBef>
              <a:spcAft>
                <a:spcPts val="0"/>
              </a:spcAft>
              <a:buClr>
                <a:schemeClr val="dk1"/>
              </a:buClr>
              <a:buSzPts val="2400"/>
              <a:buFont typeface="Tahoma"/>
              <a:buChar char="•"/>
            </a:pPr>
            <a:r>
              <a:rPr lang="en-US" sz="2400">
                <a:uFillTx/>
              </a:rPr>
              <a:t>จะร่วมมือกับนักข่าวและคนอาชีพอื่นๆ ข้ามพรมแดนอย่างไรในการทำประเด็นข้ามชาติ ในทางที่หลีกเลี่ยงการถูกครอบงำโดยแพล็ตฟอร์ม ยึดมั่นในนวัตกรรมต่างๆ ที่มักเกิดตรงชายขอบ?</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จะสนับสนุนชุมชนผู้ด้อยโอกาสและคนกลุ่มน้อยอย่างไร ให้พวกเขาสามารถเล่าเรื่องของตัวเองได้ แทนที่เราจะเล่าเรื่องแทน?</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จะพัฒนาทางเลือกใหม่ๆ ในการนำเสนอคุณค่าและผลกระทบของ data journalism ต่อโลกกว้างอย่างไร ที่พ้นไปจากการใช้ตัวชี้วัดโซเชียลมีเดีย (social media metrics ส่วนใหญ่ใช้วัดมูลค่าของโฆษณา) และระเบียบวิธีการวัดผลกระทบที่มาจากวงการอื่น?</a:t>
            </a:r>
            <a:endParaRPr>
              <a:uFillTx/>
            </a:endParaRPr>
          </a:p>
          <a:p>
            <a:pPr algn="l" indent="-450850" lvl="0" marL="806450" rtl="0">
              <a:spcBef>
                <a:spcPts val="480"/>
              </a:spcBef>
              <a:spcAft>
                <a:spcPts val="0"/>
              </a:spcAft>
              <a:buClr>
                <a:schemeClr val="dk1"/>
              </a:buClr>
              <a:buSzPts val="2400"/>
              <a:buFont typeface="Tahoma"/>
              <a:buChar char="•"/>
            </a:pPr>
            <a:r>
              <a:rPr lang="en-US" sz="2400">
                <a:uFillTx/>
              </a:rPr>
              <a:t>จะพัฒนาสไตล์การทำงานแบบวัตถุวิสัย (objectivity) อย่างไร ในทางที่ตอกย้ำบทบาทของ data journalism ในสังคม และบทบาทการส่งผลกระทบต่อความสัมพันธ์ระหว่างบุคคลต่างๆ ในชีวิตสาธารณะ?</a:t>
            </a:r>
            <a:endParaRPr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9" name="Google Shape;809;p9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0" name="Google Shape;810;p9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4006" y="6295703"/>
            <a:ext cx="3863558" cy="46166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None/>
            </a:pPr>
            <a:r>
              <a:rPr lang="en-US" sz="2400" u="sng">
                <a:solidFill>
                  <a:schemeClr val="dk1"/>
                </a:solidFill>
                <a:uFillTx/>
                <a:latin typeface="Arial"/>
                <a:ea typeface="Arial"/>
                <a:cs typeface="Arial"/>
                <a:sym typeface="Arial"/>
                <a:hlinkClick r:id="rId3"/>
              </a:rPr>
              <a:t>https://datajournalism.com/</a:t>
            </a:r>
            <a:endParaRPr sz="2400">
              <a:solidFill>
                <a:schemeClr val="dk1"/>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4" name="Shape 81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5" name="Google Shape;815;p9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ตัวอย่างแนวทางรับมือกับความท้าทาย</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6" name="Google Shape;816;p9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1181100"/>
            <a:ext cx="7651750" cy="48387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7" name="Google Shape;817;p9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6276975"/>
            <a:ext cx="7696200" cy="2762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spAutoFit/>
          </a:bodyPr>
          <a:lstStyle/>
          <a:p>
            <a:pPr algn="l" indent="0" lvl="0" marL="0" marR="0" rtl="0">
              <a:spcBef>
                <a:spcPts val="0"/>
              </a:spcBef>
              <a:spcAft>
                <a:spcPts val="0"/>
              </a:spcAft>
              <a:buClr>
                <a:schemeClr val="dk1"/>
              </a:buClr>
              <a:buSzPts val="1200"/>
              <a:buFont typeface="Arial"/>
              <a:buNone/>
            </a:pPr>
            <a:r>
              <a:rPr lang="en-US" sz="1200">
                <a:solidFill>
                  <a:schemeClr val="dk1"/>
                </a:solidFill>
                <a:uFillTx/>
                <a:latin typeface="Arial"/>
                <a:ea typeface="Arial"/>
                <a:cs typeface="Arial"/>
                <a:sym typeface="Arial"/>
              </a:rPr>
              <a:t>European Data Protection Supervisor, “Meeting the challenges of big data,” November 2015.</a:t>
            </a:r>
            <a:endParaRPr sz="12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8" name="Google Shape;818;p9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2" name="Shape 82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3" name="Google Shape;823;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6868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ใครควรส่วนร่วมใน data journalism?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4" name="Google Shape;824;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27238" y="1752600"/>
            <a:ext cx="2749550" cy="2671763"/>
          </a:xfrm>
          <a:prstGeom prst="ellipse">
            <a:avLst/>
          </a:prstGeom>
          <a:noFill/>
          <a:ln cap="flat" cmpd="sng" w="25400">
            <a:solidFill>
              <a:srgbClr val="88A3A5"/>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marR="0" rtl="0">
              <a:spcBef>
                <a:spcPts val="0"/>
              </a:spcBef>
              <a:spcAft>
                <a:spcPts val="0"/>
              </a:spcAft>
              <a:buNone/>
            </a:pPr>
            <a:r>
              <a:rPr lang="en-US" sz="3000">
                <a:solidFill>
                  <a:schemeClr val="dk1"/>
                </a:solidFill>
                <a:uFillTx/>
                <a:latin typeface="Arial"/>
                <a:ea typeface="Arial"/>
                <a:cs typeface="Arial"/>
                <a:sym typeface="Arial"/>
              </a:rPr>
              <a:t>นักข่าว</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5" name="Google Shape;825;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67200" y="1752600"/>
            <a:ext cx="2749550" cy="2671763"/>
          </a:xfrm>
          <a:prstGeom prst="ellipse">
            <a:avLst/>
          </a:prstGeom>
          <a:noFill/>
          <a:ln cap="flat" cmpd="sng" w="25400">
            <a:solidFill>
              <a:srgbClr val="FFC000"/>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marR="0" rtl="0">
              <a:spcBef>
                <a:spcPts val="0"/>
              </a:spcBef>
              <a:spcAft>
                <a:spcPts val="0"/>
              </a:spcAft>
              <a:buNone/>
            </a:pPr>
            <a:r>
              <a:rPr lang="en-US" sz="3000">
                <a:solidFill>
                  <a:schemeClr val="dk1"/>
                </a:solidFill>
                <a:uFillTx/>
                <a:latin typeface="Arial"/>
                <a:ea typeface="Arial"/>
                <a:cs typeface="Arial"/>
                <a:sym typeface="Arial"/>
              </a:rPr>
              <a:t>coders, designers</a:t>
            </a:r>
            <a:endParaRPr>
              <a:uFillTx/>
            </a:endParaRPr>
          </a:p>
          <a:p>
            <a:pPr algn="ctr" indent="0" lvl="0" marL="0" marR="0" rtl="0">
              <a:spcBef>
                <a:spcPts val="0"/>
              </a:spcBef>
              <a:spcAft>
                <a:spcPts val="0"/>
              </a:spcAft>
              <a:buNone/>
            </a:pPr>
            <a:r>
              <a:rPr lang="en-US" sz="3000">
                <a:solidFill>
                  <a:schemeClr val="dk1"/>
                </a:solidFill>
                <a:uFillTx/>
                <a:latin typeface="Arial"/>
                <a:ea typeface="Arial"/>
                <a:cs typeface="Arial"/>
                <a:sym typeface="Arial"/>
              </a:rPr>
              <a:t>etc.</a:t>
            </a:r>
            <a:endParaRPr sz="30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6" name="Google Shape;826;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30550" y="3500438"/>
            <a:ext cx="2749550" cy="2671762"/>
          </a:xfrm>
          <a:prstGeom prst="ellipse">
            <a:avLst/>
          </a:prstGeom>
          <a:noFill/>
          <a:ln cap="flat" cmpd="sng" w="25400">
            <a:solidFill>
              <a:srgbClr val="00B0F0"/>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marR="0" rtl="0">
              <a:spcBef>
                <a:spcPts val="0"/>
              </a:spcBef>
              <a:spcAft>
                <a:spcPts val="0"/>
              </a:spcAft>
              <a:buNone/>
            </a:pPr>
            <a:r>
              <a:rPr lang="en-US" sz="3000">
                <a:solidFill>
                  <a:schemeClr val="dk1"/>
                </a:solidFill>
                <a:uFillTx/>
                <a:latin typeface="Arial"/>
                <a:ea typeface="Arial"/>
                <a:cs typeface="Arial"/>
                <a:sym typeface="Arial"/>
              </a:rPr>
              <a:t>ประชาชน</a:t>
            </a:r>
            <a:endParaRPr>
              <a:uFillTx/>
            </a:endParaRPr>
          </a:p>
          <a:p>
            <a:pPr algn="ctr" indent="0" lvl="0" marL="0" marR="0" rtl="0">
              <a:spcBef>
                <a:spcPts val="0"/>
              </a:spcBef>
              <a:spcAft>
                <a:spcPts val="0"/>
              </a:spcAft>
              <a:buNone/>
            </a:pPr>
            <a:r>
              <a:rPr lang="en-US" sz="3000">
                <a:solidFill>
                  <a:schemeClr val="dk1"/>
                </a:solidFill>
                <a:uFillTx/>
                <a:latin typeface="Arial"/>
                <a:ea typeface="Arial"/>
                <a:cs typeface="Arial"/>
                <a:sym typeface="Arial"/>
              </a:rPr>
              <a:t>+ CivTech</a:t>
            </a:r>
            <a:endParaRPr sz="3000">
              <a:solidFill>
                <a:schemeClr val="dk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7" name="Google Shape;827;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17963" y="3181350"/>
            <a:ext cx="968375" cy="898525"/>
          </a:xfrm>
          <a:prstGeom prst="star5">
            <a:avLst>
              <a:gd fmla="val 19098" name="adj"/>
              <a:gd fmla="val 105146" name="hf"/>
              <a:gd fmla="val 110557" name="vf"/>
            </a:avLst>
          </a:prstGeom>
          <a:solidFill>
            <a:srgbClr val="00B050"/>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ctr" indent="0" lvl="0" marL="0" marR="0" rtl="0">
              <a:spcBef>
                <a:spcPts val="0"/>
              </a:spcBef>
              <a:spcAft>
                <a:spcPts val="0"/>
              </a:spcAft>
              <a:buNone/>
            </a:pPr>
            <a:r>
              <a:rPr>
                <a:uFillTx/>
              </a:rPr>
              <a:t/>
            </a:r>
            <a:endParaRPr sz="2400">
              <a:solidFill>
                <a:schemeClr val="lt1"/>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8" name="Google Shape;828;p9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3" name="Shape 8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4" name="Google Shape;834;p9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57200"/>
            <a:ext cx="85344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บางอย่างที่สื่อ+ภาคประชาชน ควรร่วมกันทำ</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5" name="Google Shape;835;p9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447800"/>
            <a:ext cx="8153400" cy="5029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609600" lvl="0" marL="609600" rtl="0">
              <a:lnSpc>
                <a:spcPct val="125000"/>
              </a:lnSpc>
              <a:spcBef>
                <a:spcPts val="0"/>
              </a:spcBef>
              <a:spcAft>
                <a:spcPts val="0"/>
              </a:spcAft>
              <a:buClr>
                <a:schemeClr val="dk1"/>
              </a:buClr>
              <a:buSzPts val="3200"/>
              <a:buFont typeface="Tahoma"/>
              <a:buAutoNum type="arabicPeriod"/>
            </a:pPr>
            <a:r>
              <a:rPr lang="en-US" sz="3200">
                <a:uFillTx/>
              </a:rPr>
              <a:t>วารสารศาสตร์เชิงข้อมูล (data journalism) สองแบบ</a:t>
            </a:r>
            <a:endParaRPr sz="3200">
              <a:uFillTx/>
            </a:endParaRPr>
          </a:p>
          <a:p>
            <a:pPr algn="l" indent="-609600" lvl="2" marL="1409700" rtl="0">
              <a:lnSpc>
                <a:spcPct val="142857"/>
              </a:lnSpc>
              <a:spcBef>
                <a:spcPts val="560"/>
              </a:spcBef>
              <a:spcAft>
                <a:spcPts val="0"/>
              </a:spcAft>
              <a:buClr>
                <a:schemeClr val="dk1"/>
              </a:buClr>
              <a:buSzPts val="2800"/>
              <a:buFont typeface="Tahoma"/>
              <a:buChar char="•"/>
            </a:pPr>
            <a:r>
              <a:rPr lang="en-US" sz="2800">
                <a:uFillTx/>
              </a:rPr>
              <a:t>ให้ประชาชนมีส่วนร่วมสร้างเนื้อหา วิเคราะห์และตีความ </a:t>
            </a:r>
            <a:endParaRPr>
              <a:uFillTx/>
            </a:endParaRPr>
          </a:p>
          <a:p>
            <a:pPr algn="l" indent="-609600" lvl="2" marL="1409700" rtl="0">
              <a:lnSpc>
                <a:spcPct val="142857"/>
              </a:lnSpc>
              <a:spcBef>
                <a:spcPts val="560"/>
              </a:spcBef>
              <a:spcAft>
                <a:spcPts val="0"/>
              </a:spcAft>
              <a:buClr>
                <a:schemeClr val="dk1"/>
              </a:buClr>
              <a:buSzPts val="2800"/>
              <a:buFont typeface="Tahoma"/>
              <a:buChar char="•"/>
            </a:pPr>
            <a:r>
              <a:rPr lang="en-US" sz="2800">
                <a:uFillTx/>
              </a:rPr>
              <a:t>สื่อทำเอง</a:t>
            </a:r>
            <a:endParaRPr>
              <a:uFillTx/>
            </a:endParaRPr>
          </a:p>
          <a:p>
            <a:pPr algn="l" indent="-609600" lvl="0" marL="609600" rtl="0">
              <a:lnSpc>
                <a:spcPct val="125000"/>
              </a:lnSpc>
              <a:spcBef>
                <a:spcPts val="640"/>
              </a:spcBef>
              <a:spcAft>
                <a:spcPts val="0"/>
              </a:spcAft>
              <a:buClr>
                <a:schemeClr val="dk1"/>
              </a:buClr>
              <a:buSzPts val="3200"/>
              <a:buFont typeface="Tahoma"/>
              <a:buAutoNum type="arabicPeriod"/>
            </a:pPr>
            <a:r>
              <a:rPr lang="en-US" sz="3200">
                <a:uFillTx/>
              </a:rPr>
              <a:t>ผลักดันมาตรฐาน “ข้อมูลเปิด” (Open Data)</a:t>
            </a:r>
            <a:endParaRPr>
              <a:uFillTx/>
            </a:endParaRPr>
          </a:p>
          <a:p>
            <a:pPr algn="l" indent="-609600" lvl="0" marL="609600" rtl="0">
              <a:lnSpc>
                <a:spcPct val="125000"/>
              </a:lnSpc>
              <a:spcBef>
                <a:spcPts val="640"/>
              </a:spcBef>
              <a:spcAft>
                <a:spcPts val="0"/>
              </a:spcAft>
              <a:buClr>
                <a:schemeClr val="dk1"/>
              </a:buClr>
              <a:buSzPts val="3200"/>
              <a:buFont typeface="Tahoma"/>
              <a:buAutoNum type="arabicPeriod"/>
            </a:pPr>
            <a:r>
              <a:rPr lang="en-US" sz="3200">
                <a:uFillTx/>
              </a:rPr>
              <a:t>ผลักดันมาตรฐาน “รัฐเปิด” (Open Government)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6" name="Google Shape;836;p9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0" name="Shape 84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1" name="Google Shape;841;p9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74638"/>
            <a:ext cx="84582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uFillTx/>
              </a:rPr>
              <a:t>Open Government Partnership</a:t>
            </a:r>
            <a:endParaRPr sz="36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2" name="Google Shape;842;p9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1371600"/>
            <a:ext cx="7162800" cy="52387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3" name="Google Shape;843;p9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8" name="Shape 8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9" name="Google Shape;849;p9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1125" y="457200"/>
            <a:ext cx="90678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ตัวอย่างหัวข้อที่น่าทำ data journalism ในไทย</a:t>
            </a:r>
            <a:endParaRPr sz="36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0" name="Google Shape;850;p9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295400"/>
            <a:ext cx="86106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331788" lvl="0" marL="712788" rtl="0">
              <a:lnSpc>
                <a:spcPct val="125000"/>
              </a:lnSpc>
              <a:spcBef>
                <a:spcPts val="0"/>
              </a:spcBef>
              <a:spcAft>
                <a:spcPts val="0"/>
              </a:spcAft>
              <a:buClr>
                <a:schemeClr val="dk1"/>
              </a:buClr>
              <a:buSzPts val="2800"/>
              <a:buFont typeface="Tahoma"/>
              <a:buChar char="•"/>
            </a:pPr>
            <a:r>
              <a:rPr lang="en-US">
                <a:uFillTx/>
              </a:rPr>
              <a:t>ติดตามร่างกฎหมายที่เข้าสภา </a:t>
            </a:r>
            <a:endParaRPr>
              <a:uFillTx/>
            </a:endParaRPr>
          </a:p>
          <a:p>
            <a:pPr algn="l" indent="-331788" lvl="1" marL="1112838" rtl="0">
              <a:lnSpc>
                <a:spcPct val="166666"/>
              </a:lnSpc>
              <a:spcBef>
                <a:spcPts val="480"/>
              </a:spcBef>
              <a:spcAft>
                <a:spcPts val="0"/>
              </a:spcAft>
              <a:buClr>
                <a:schemeClr val="dk1"/>
              </a:buClr>
              <a:buSzPts val="2000"/>
              <a:buFont typeface="Tahoma"/>
              <a:buChar char="–"/>
            </a:pPr>
            <a:r>
              <a:rPr lang="en-US" sz="2000">
                <a:uFillTx/>
              </a:rPr>
              <a:t>ร่างกฎหมายเป็นประโยชน์กับคนกลุ่มไหน ใครเสียประโยชน์</a:t>
            </a:r>
            <a:endParaRPr sz="2000">
              <a:uFillTx/>
            </a:endParaRPr>
          </a:p>
          <a:p>
            <a:pPr algn="l" indent="-331788" lvl="1" marL="1112838" rtl="0">
              <a:lnSpc>
                <a:spcPct val="166666"/>
              </a:lnSpc>
              <a:spcBef>
                <a:spcPts val="480"/>
              </a:spcBef>
              <a:spcAft>
                <a:spcPts val="0"/>
              </a:spcAft>
              <a:buClr>
                <a:schemeClr val="dk1"/>
              </a:buClr>
              <a:buSzPts val="2000"/>
              <a:buFont typeface="Tahoma"/>
              <a:buChar char="–"/>
            </a:pPr>
            <a:r>
              <a:rPr lang="en-US" sz="2000">
                <a:uFillTx/>
              </a:rPr>
              <a:t>แสดงความคืบหน้าของกฎหมาย</a:t>
            </a:r>
            <a:endParaRPr sz="2000">
              <a:uFillTx/>
            </a:endParaRPr>
          </a:p>
          <a:p>
            <a:pPr algn="l" indent="-331788" lvl="1" marL="1112838" rtl="0">
              <a:lnSpc>
                <a:spcPct val="166666"/>
              </a:lnSpc>
              <a:spcBef>
                <a:spcPts val="480"/>
              </a:spcBef>
              <a:spcAft>
                <a:spcPts val="0"/>
              </a:spcAft>
              <a:buClr>
                <a:schemeClr val="dk1"/>
              </a:buClr>
              <a:buSzPts val="2000"/>
              <a:buFont typeface="Tahoma"/>
              <a:buChar char="–"/>
            </a:pPr>
            <a:r>
              <a:rPr lang="en-US" sz="2000">
                <a:uFillTx/>
              </a:rPr>
              <a:t>ส.ส. ส.ว. คนไหนยกมือผ่าน ไม่ผ่าน ขัดแย้งกับในอดีตไหม</a:t>
            </a:r>
            <a:endParaRPr sz="2000">
              <a:uFillTx/>
            </a:endParaRPr>
          </a:p>
          <a:p>
            <a:pPr algn="l" indent="-331788" lvl="0" marL="712788" rtl="0">
              <a:lnSpc>
                <a:spcPct val="125000"/>
              </a:lnSpc>
              <a:spcBef>
                <a:spcPts val="640"/>
              </a:spcBef>
              <a:spcAft>
                <a:spcPts val="0"/>
              </a:spcAft>
              <a:buClr>
                <a:schemeClr val="dk1"/>
              </a:buClr>
              <a:buSzPts val="2800"/>
              <a:buFont typeface="Tahoma"/>
              <a:buChar char="•"/>
            </a:pPr>
            <a:r>
              <a:rPr lang="en-US">
                <a:uFillTx/>
              </a:rPr>
              <a:t>การใช้จ่ายเงินประชาสัมพันธ์ของรัฐ</a:t>
            </a:r>
            <a:endParaRPr>
              <a:uFillTx/>
            </a:endParaRPr>
          </a:p>
          <a:p>
            <a:pPr algn="l" indent="-331788" lvl="0" marL="712788" rtl="0">
              <a:lnSpc>
                <a:spcPct val="125000"/>
              </a:lnSpc>
              <a:spcBef>
                <a:spcPts val="640"/>
              </a:spcBef>
              <a:spcAft>
                <a:spcPts val="0"/>
              </a:spcAft>
              <a:buClr>
                <a:schemeClr val="dk1"/>
              </a:buClr>
              <a:buSzPts val="2800"/>
              <a:buFont typeface="Tahoma"/>
              <a:buChar char="•"/>
            </a:pPr>
            <a:r>
              <a:rPr lang="en-US">
                <a:uFillTx/>
              </a:rPr>
              <a:t>ป้ายโฆษณาที่มีหน้านักการเมือง </a:t>
            </a:r>
            <a:endParaRPr>
              <a:uFillTx/>
            </a:endParaRPr>
          </a:p>
          <a:p>
            <a:pPr algn="l" indent="-331788" lvl="1" marL="1112838" rtl="0">
              <a:lnSpc>
                <a:spcPct val="166666"/>
              </a:lnSpc>
              <a:spcBef>
                <a:spcPts val="480"/>
              </a:spcBef>
              <a:spcAft>
                <a:spcPts val="0"/>
              </a:spcAft>
              <a:buClr>
                <a:schemeClr val="dk1"/>
              </a:buClr>
              <a:buSzPts val="2000"/>
              <a:buFont typeface="Tahoma"/>
              <a:buChar char="–"/>
            </a:pPr>
            <a:r>
              <a:rPr lang="en-US" sz="2000">
                <a:uFillTx/>
              </a:rPr>
              <a:t>ขนาด ตำแหน่ง ประเภท (ผลงาน พีอาร์ ฯลฯ) และจำนวน</a:t>
            </a:r>
            <a:endParaRPr sz="2000">
              <a:uFillTx/>
            </a:endParaRPr>
          </a:p>
          <a:p>
            <a:pPr algn="l" indent="-331788" lvl="0" marL="712788" rtl="0">
              <a:lnSpc>
                <a:spcPct val="125000"/>
              </a:lnSpc>
              <a:spcBef>
                <a:spcPts val="640"/>
              </a:spcBef>
              <a:spcAft>
                <a:spcPts val="0"/>
              </a:spcAft>
              <a:buClr>
                <a:schemeClr val="dk1"/>
              </a:buClr>
              <a:buSzPts val="2800"/>
              <a:buFont typeface="Tahoma"/>
              <a:buChar char="•"/>
            </a:pPr>
            <a:r>
              <a:rPr lang="en-US">
                <a:uFillTx/>
              </a:rPr>
              <a:t>การจัดซื้อจัดจ้างในโครงการของรัฐ</a:t>
            </a:r>
            <a:endParaRPr>
              <a:uFillTx/>
            </a:endParaRPr>
          </a:p>
          <a:p>
            <a:pPr algn="l" indent="-331788" lvl="1" marL="1112838" rtl="0">
              <a:lnSpc>
                <a:spcPct val="166666"/>
              </a:lnSpc>
              <a:spcBef>
                <a:spcPts val="480"/>
              </a:spcBef>
              <a:spcAft>
                <a:spcPts val="0"/>
              </a:spcAft>
              <a:buClr>
                <a:schemeClr val="dk1"/>
              </a:buClr>
              <a:buSzPts val="2000"/>
              <a:buFont typeface="Tahoma"/>
              <a:buChar char="–"/>
            </a:pPr>
            <a:r>
              <a:rPr lang="en-US" sz="2000">
                <a:uFillTx/>
              </a:rPr>
              <a:t>ตำแหน่ง ขนาด ราคาที่รัฐจ่าย เปรียบเทียบกับราคาตลาด</a:t>
            </a:r>
            <a:endParaRPr sz="20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1" name="Google Shape;851;p9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6" name="Shape 85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7" name="Google Shape;857;p9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457200"/>
            <a:ext cx="9144000" cy="76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sz="3600">
                <a:solidFill>
                  <a:schemeClr val="dk1"/>
                </a:solidFill>
                <a:uFillTx/>
              </a:rPr>
              <a:t>data journalism ช่วยคุมจรรยาบรรณสื่อได้(บ้าง)</a:t>
            </a:r>
            <a:endParaRPr sz="3600">
              <a:solidFill>
                <a:schemeClr val="dk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8" name="Google Shape;858;p9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8450" y="1371600"/>
            <a:ext cx="4657725" cy="3852863"/>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http://cdn.arstechnica.net/wp-content/uploads/2013/04/Screen-Shot-2013-04-23-at-4.53.55-PM.png" id="859" name="Google Shape;859;p9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24400" y="2438400"/>
            <a:ext cx="4033838" cy="4191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0" name="Google Shape;860;p9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4" name="Shape 8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5" name="Google Shape;865;p9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2296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“ข้อมูลเปิด” : Open Data</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6" name="Google Shape;866;p9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4294967295"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1371600"/>
            <a:ext cx="8458200" cy="5105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00" lIns="91425" rIns="91425" spcFirstLastPara="1" tIns="45700" wrap="square">
            <a:noAutofit/>
          </a:bodyPr>
          <a:lstStyle/>
          <a:p>
            <a:pPr algn="l" indent="0" lvl="0" marL="0" rtl="0">
              <a:lnSpc>
                <a:spcPct val="125000"/>
              </a:lnSpc>
              <a:spcBef>
                <a:spcPts val="0"/>
              </a:spcBef>
              <a:spcAft>
                <a:spcPts val="0"/>
              </a:spcAft>
              <a:buClr>
                <a:schemeClr val="dk1"/>
              </a:buClr>
              <a:buSzPts val="2400"/>
              <a:buFont typeface="Tahoma"/>
              <a:buNone/>
            </a:pPr>
            <a:r>
              <a:rPr i="1" lang="en-US" sz="2200">
                <a:uFillTx/>
              </a:rPr>
              <a:t>“ข้อมูลเปิด (open data) คือข้อมูลที่ทุกคนสามารถนำไปใช้ ใช้ซ้ำ และเผยแพร่ได้ฟรี ภายใต้เงื่อนไขอย่างมากคือ ให้เครดิตที่มา และให้เผยแพร่แบบเดียวกันเท่านั้น”  - </a:t>
            </a:r>
            <a:r>
              <a:rPr lang="en-US" sz="2200" u="sng">
                <a:solidFill>
                  <a:schemeClr val="hlink"/>
                </a:solidFill>
                <a:uFillTx/>
                <a:hlinkClick r:id="rId3"/>
              </a:rPr>
              <a:t>http://opendefinition.org/</a:t>
            </a:r>
            <a:endParaRPr i="1" sz="2200">
              <a:uFillTx/>
            </a:endParaRPr>
          </a:p>
          <a:p>
            <a:pPr algn="l" indent="0" lvl="0" marL="0" rtl="0">
              <a:lnSpc>
                <a:spcPct val="125000"/>
              </a:lnSpc>
              <a:spcBef>
                <a:spcPts val="480"/>
              </a:spcBef>
              <a:spcAft>
                <a:spcPts val="0"/>
              </a:spcAft>
              <a:buClr>
                <a:schemeClr val="dk1"/>
              </a:buClr>
              <a:buSzPts val="2400"/>
              <a:buFont typeface="Tahoma"/>
              <a:buNone/>
            </a:pPr>
            <a:r>
              <a:rPr lang="en-US" sz="2200" u="sng">
                <a:uFillTx/>
              </a:rPr>
              <a:t>ลักษณะของ open data:</a:t>
            </a:r>
            <a:endParaRPr sz="2200" u="sng">
              <a:uFillTx/>
            </a:endParaRPr>
          </a:p>
          <a:p>
            <a:pPr algn="l" indent="-330200" lvl="0" marL="342900" rtl="0">
              <a:lnSpc>
                <a:spcPct val="125000"/>
              </a:lnSpc>
              <a:spcBef>
                <a:spcPts val="480"/>
              </a:spcBef>
              <a:spcAft>
                <a:spcPts val="0"/>
              </a:spcAft>
              <a:buClr>
                <a:schemeClr val="dk1"/>
              </a:buClr>
              <a:buSzPts val="2200"/>
              <a:buFont typeface="Tahoma"/>
              <a:buChar char="•"/>
            </a:pPr>
            <a:r>
              <a:rPr lang="en-US" sz="2200">
                <a:uFillTx/>
              </a:rPr>
              <a:t>เข้าถึงง่าย : เช่น เผยแพร่ผ่านเน็ต ทำซ้ำได้โดยมีต้นทุนต่ำมากหรือไม่มีเลย อยู่ในรูปแบบที่ใช้สะดวกและดัดแปลงได้</a:t>
            </a:r>
            <a:endParaRPr sz="2200">
              <a:uFillTx/>
            </a:endParaRPr>
          </a:p>
          <a:p>
            <a:pPr algn="l" indent="-330200" lvl="0" marL="342900" rtl="0">
              <a:lnSpc>
                <a:spcPct val="125000"/>
              </a:lnSpc>
              <a:spcBef>
                <a:spcPts val="480"/>
              </a:spcBef>
              <a:spcAft>
                <a:spcPts val="0"/>
              </a:spcAft>
              <a:buClr>
                <a:schemeClr val="dk1"/>
              </a:buClr>
              <a:buSzPts val="2200"/>
              <a:buFont typeface="Tahoma"/>
              <a:buChar char="•"/>
            </a:pPr>
            <a:r>
              <a:rPr lang="en-US" sz="2200">
                <a:uFillTx/>
              </a:rPr>
              <a:t>ใช้ซ้ำและเผยแพร่ได้ : เผยแพร่โดยอนุญาตให้คนอื่นนำไปใช้ฟรีเผยแพร่ฟรี และนำไปผสมรวมกับชุดข้อมูลอื่นได้</a:t>
            </a:r>
            <a:endParaRPr sz="2200">
              <a:uFillTx/>
            </a:endParaRPr>
          </a:p>
          <a:p>
            <a:pPr algn="l" indent="-330200" lvl="0" marL="342900" rtl="0">
              <a:lnSpc>
                <a:spcPct val="125000"/>
              </a:lnSpc>
              <a:spcBef>
                <a:spcPts val="480"/>
              </a:spcBef>
              <a:spcAft>
                <a:spcPts val="0"/>
              </a:spcAft>
              <a:buClr>
                <a:schemeClr val="dk1"/>
              </a:buClr>
              <a:buSzPts val="2200"/>
              <a:buFont typeface="Tahoma"/>
              <a:buChar char="•"/>
            </a:pPr>
            <a:r>
              <a:rPr lang="en-US" sz="2200">
                <a:uFillTx/>
              </a:rPr>
              <a:t>ทุกคนมีส่วนร่วมได้ : ทุกคนมีสิทธินำไปใช้ ใช้ซ้ำ และเผยแพร่ ไม่เลือกปฏิบัติใดๆ เช่น ไม่มีเงื่อนไขว่าจะต้องใช้ในการศึกษาเท่านั้น ห้ามนำไปใช้เพื่อการค้า ฯลฯ</a:t>
            </a:r>
            <a:endParaRPr sz="22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7" name="Google Shape;867;p9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1" name="Shape 8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2" name="Google Shape;872;p9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73038"/>
            <a:ext cx="8534400" cy="1143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lang="en-US">
                <a:uFillTx/>
              </a:rPr>
              <a:t>ข้อมูลเปิด = มาตรฐาน data journalism</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3" name="Google Shape;873;p9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600" y="1365250"/>
            <a:ext cx="7229475" cy="52641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4" name="Google Shape;874;p9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67525" y="6329363"/>
            <a:ext cx="2133600" cy="4572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r" indent="0" lvl="0" marL="0" marR="0" rtl="0">
              <a:spcBef>
                <a:spcPts val="0"/>
              </a:spcBef>
              <a:spcAft>
                <a:spcPts val="0"/>
              </a:spcAft>
              <a:buClr>
                <a:schemeClr val="dk1"/>
              </a:buClr>
              <a:buSzPts val="1000"/>
              <a:buFont typeface="Verdana"/>
              <a:buNone/>
            </a:pPr>
            <a:fld id="{00000000-1234-1234-1234-123412341234}" type="slidenum">
              <a:rPr lang="en-US" sz="1000">
                <a:solidFill>
                  <a:schemeClr val="dk1"/>
                </a:solidFill>
                <a:uFillTx/>
                <a:latin typeface="Verdana"/>
                <a:ea typeface="Verdana"/>
                <a:cs typeface="Verdana"/>
                <a:sym typeface="Verdana"/>
              </a:rPr>
              <a:t>‹#›</a:t>
            </a:fld>
            <a:endParaRPr sz="1000">
              <a:solidFill>
                <a:schemeClr val="dk1"/>
              </a:solidFill>
              <a:uFillTx/>
              <a:latin typeface="Verdana"/>
              <a:ea typeface="Verdana"/>
              <a:cs typeface="Verdana"/>
              <a:sym typeface="Verdana"/>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extraClrSchemeLst/>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2007-01-08T00:29:21Z</dcterms:created>
  <dc:creator>Fringer</dc:creator>
</cp:coreProperties>
</file>